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png" ContentType="image/png"/>
  <Default Extension="rels" ContentType="application/vnd.openxmlformats-package.relationships+xml"/>
  <Override PartName="/ppt/notesslides/notesslide24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26.xml" ContentType="application/vnd.openxmlformats-officedocument.presentationml.notesSlide+xml"/>
  <Override PartName="/ppt/slides/slide60.xml" ContentType="application/vnd.openxmlformats-officedocument.presentationml.slide+xml"/>
  <Override PartName="/ppt/notesslides/notesslide39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44.xml" ContentType="application/vnd.openxmlformats-officedocument.presentationml.notesSlide+xml"/>
  <Override PartName="/ppt/viewprops.xml" ContentType="application/vnd.openxmlformats-officedocument.presentationml.viewProps+xml"/>
  <Override PartName="/ppt/notesslides/notesslide14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0.xml" ContentType="application/vnd.openxmlformats-officedocument.presentationml.notesSlide+xml"/>
  <Override PartName="/ppt/slidelayouts/slidelayout3.xml" ContentType="application/vnd.openxmlformats-officedocument.presentationml.slideLayout+xml"/>
  <Override PartName="/ppt/notesslides/notesslide21.xml" ContentType="application/vnd.openxmlformats-officedocument.presentationml.notesSlide+xml"/>
  <Override PartName="/ppt/slides/slide61.xml" ContentType="application/vnd.openxmlformats-officedocument.presentationml.slide+xml"/>
  <Override PartName="/ppt/notesslides/notesslide38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10.xml" ContentType="application/vnd.openxmlformats-officedocument.presentationml.notesSlide+xml"/>
  <Override PartName="/ppt/tablestyles.xml" ContentType="application/vnd.openxmlformats-officedocument.presentationml.tableStyles+xml"/>
  <Override PartName="/ppt/slidelayouts/slidelayout24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s/slide55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43.xml" ContentType="application/vnd.openxmlformats-officedocument.presentationml.slide+xml"/>
  <Override PartName="/ppt/slides/slide35.xml" ContentType="application/vnd.openxmlformats-officedocument.presentationml.slide+xml"/>
  <Override PartName="/ppt/slides/slide3.xml" ContentType="application/vnd.openxmlformats-officedocument.presentationml.slide+xml"/>
  <Override PartName="/ppt/slides/slide52.xml" ContentType="application/vnd.openxmlformats-officedocument.presentationml.slide+xml"/>
  <Override PartName="/ppt/slides/slide26.xml" ContentType="application/vnd.openxmlformats-officedocument.presentationml.slide+xml"/>
  <Override PartName="/ppt/slides/slide19.xml" ContentType="application/vnd.openxmlformats-officedocument.presentationml.slide+xml"/>
  <Override PartName="/ppt/slides/slide54.xml" ContentType="application/vnd.openxmlformats-officedocument.presentationml.slide+xml"/>
  <Override PartName="/ppt/slides/slide5.xml" ContentType="application/vnd.openxmlformats-officedocument.presentationml.slide+xml"/>
  <Override PartName="/ppt/slides/slide17.xml" ContentType="application/vnd.openxmlformats-officedocument.presentationml.slide+xml"/>
  <Override PartName="/ppt/slides/slide42.xml" ContentType="application/vnd.openxmlformats-officedocument.presentationml.slide+xml"/>
  <Override PartName="/ppt/slides/slide25.xml" ContentType="application/vnd.openxmlformats-officedocument.presentationml.slide+xml"/>
  <Override PartName="/ppt/slides/slide1.xml" ContentType="application/vnd.openxmlformats-officedocument.presentationml.slide+xml"/>
  <Override PartName="/ppt/slides/slide50.xml" ContentType="application/vnd.openxmlformats-officedocument.presentationml.slide+xml"/>
  <Override PartName="/ppt/slides/slide34.xml" ContentType="application/vnd.openxmlformats-officedocument.presentationml.slide+xml"/>
  <Override PartName="/ppt/slides/slide33.xml" ContentType="application/vnd.openxmlformats-officedocument.presentationml.slide+xml"/>
  <Override PartName="/ppt/slides/slide51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11.xml" ContentType="application/vnd.openxmlformats-officedocument.presentationml.slide+xml"/>
  <Override PartName="/ppt/slides/slide37.xml" ContentType="application/vnd.openxmlformats-officedocument.presentationml.slide+xml"/>
  <Override PartName="/ppt/slides/slide41.xml" ContentType="application/vnd.openxmlformats-officedocument.presentationml.slide+xml"/>
  <Override PartName="/ppt/slides/slide56.xml" ContentType="application/vnd.openxmlformats-officedocument.presentationml.slide+xml"/>
  <Override PartName="/ppt/slides/slide7.xml" ContentType="application/vnd.openxmlformats-officedocument.presentationml.slide+xml"/>
  <Override PartName="/ppt/slides/slide36.xml" ContentType="application/vnd.openxmlformats-officedocument.presentationml.slide+xml"/>
  <Override PartName="/ppt/slides/slide23.xml" ContentType="application/vnd.openxmlformats-officedocument.presentationml.slide+xml"/>
  <Override PartName="/ppt/slides/slide49.xml" ContentType="application/vnd.openxmlformats-officedocument.presentationml.slide+xml"/>
  <Override PartName="/ppt/slides/slide10.xml" ContentType="application/vnd.openxmlformats-officedocument.presentationml.slide+xml"/>
  <Override PartName="/ppt/slides/slide57.xml" ContentType="application/vnd.openxmlformats-officedocument.presentationml.slide+xml"/>
  <Override PartName="/ppt/slides/slide6.xml" ContentType="application/vnd.openxmlformats-officedocument.presentationml.slide+xml"/>
  <Override PartName="/ppt/slides/slide2.xml" ContentType="application/vnd.openxmlformats-officedocument.presentationml.slide+xml"/>
  <Override PartName="/ppt/slides/slide53.xml" ContentType="application/vnd.openxmlformats-officedocument.presentationml.slide+xml"/>
  <Override PartName="/ppt/slides/slide40.xml" ContentType="application/vnd.openxmlformats-officedocument.presentationml.slide+xml"/>
  <Override PartName="/ppt/slides/slide48.xml" ContentType="application/vnd.openxmlformats-officedocument.presentationml.slide+xml"/>
  <Override PartName="/ppt/slides/slide30.xml" ContentType="application/vnd.openxmlformats-officedocument.presentationml.slide+xml"/>
  <Override PartName="/ppt/slides/slide22.xml" ContentType="application/vnd.openxmlformats-officedocument.presentationml.slide+xml"/>
  <Override PartName="/ppt/slides/slide39.xml" ContentType="application/vnd.openxmlformats-officedocument.presentationml.slide+xml"/>
  <Override PartName="/ppt/slides/slide58.xml" ContentType="application/vnd.openxmlformats-officedocument.presentationml.slide+xml"/>
  <Override PartName="/ppt/slides/slide9.xml" ContentType="application/vnd.openxmlformats-officedocument.presentationml.slide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47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8.xml" ContentType="application/vnd.openxmlformats-officedocument.presentationml.slide+xml"/>
  <Override PartName="/ppt/slides/slide46.xml" ContentType="application/vnd.openxmlformats-officedocument.presentationml.slide+xml"/>
  <Override PartName="/ppt/slides/slide59.xml" ContentType="application/vnd.openxmlformats-officedocument.presentationml.slide+xml"/>
  <Override PartName="/ppt/slides/slide8.xml" ContentType="application/vnd.openxmlformats-officedocument.presentationml.slide+xml"/>
  <Override PartName="/ppt/slides/slide29.xml" ContentType="application/vnd.openxmlformats-officedocument.presentationml.slide+xml"/>
  <Override PartName="/ppt/slides/slide32.xml" ContentType="application/vnd.openxmlformats-officedocument.presentationml.slide+xml"/>
  <Override PartName="/ppt/slides/slide62.xml" ContentType="application/vnd.openxmlformats-officedocument.presentationml.slide+xml"/>
  <Override PartName="/ppt/slides/slide45.xml" ContentType="application/vnd.openxmlformats-officedocument.presentationml.slide+xml"/>
  <Override PartName="/ppt/slides/slide28.xml" ContentType="application/vnd.openxmlformats-officedocument.presentationml.slide+xml"/>
  <Override PartName="/ppt/slides/slide15.xml" ContentType="application/vnd.openxmlformats-officedocument.presentationml.slide+xml"/>
  <Override PartName="/ppt/slides/slide31.xml" ContentType="application/vnd.openxmlformats-officedocument.presentationml.slide+xml"/>
  <Override PartName="/ppt/slides/slide27.xml" ContentType="application/vnd.openxmlformats-officedocument.presentationml.slide+xml"/>
  <Override PartName="/ppt/slides/slide44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>
  <p:sldMasterIdLst>
    <p:sldMasterId id="2147483648" r:id="rId1"/>
    <p:sldMasterId id="2147483676" r:id="rId2"/>
  </p:sldMasterIdLst>
  <p:notesMasterIdLst>
    <p:notesMasterId r:id="rId3"/>
  </p:notesMasterIdLst>
  <p:sldIdLst>
    <p:sldId id="256" r:id="rId4"/>
    <p:sldId id="259" r:id="rId5"/>
    <p:sldId id="266" r:id="rId6"/>
    <p:sldId id="261" r:id="rId7"/>
    <p:sldId id="319" r:id="rId8"/>
    <p:sldId id="260" r:id="rId9"/>
    <p:sldId id="273" r:id="rId10"/>
    <p:sldId id="267" r:id="rId11"/>
  </p:sldIdLst>
  <p:sldSz cx="9144000" cy="5143500" type="screen16x9"/>
  <p:notesSz cx="6858000" cy="9144000"/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E6CCD12F-7EE0-4F10-A28F-D1537F415388}">
  <a:tblStyle styleId="{E6CCD12F-7EE0-4F10-A28F-D1537F41538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20" d="100"/>
          <a:sy n="120" d="100"/>
        </p:scale>
        <p:origin x="120" y="120"/>
      </p:cViewPr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tableStyles" Target="tableStyles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3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EditPoints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rect l="l" t="t" r="r" b="b"/>
            <a:pathLst>
              <a:path w="120000" h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/>
        </p:txBody>
      </p:sp>
      <p:sp>
        <p:nvSpPr>
          <p:cNvPr id="4" name="Google Shape;4;n"/>
          <p:cNvSpPr>
            <a:spLocks noGrp="1" noEditPoint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>
            <a:noAutofit/>
          </a:bodyPr>
          <a:lstStyle>
            <a:lvl1pPr marL="45720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pPr lvl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dt="0" sldNum="0" hdr="0" ftr="0"/>
  <p:notesStyle>
    <a:lvl1pPr marR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e1f3ff6585_2_96:notes"/>
          <p:cNvSpPr>
            <a:spLocks noGrp="1" noEditPoints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rect l="l" t="t" r="r" b="b"/>
            <a:pathLst>
              <a:path w="120000" h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</p:spPr>
        <p:txBody>
          <a:bodyPr/>
          <a:lstStyle/>
          <a:p/>
        </p:txBody>
      </p:sp>
      <p:sp>
        <p:nvSpPr>
          <p:cNvPr id="619" name="Google Shape;619;ge1f3ff6585_2_96:notes"/>
          <p:cNvSpPr>
            <a:spLocks noGrp="1" noEditPoint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e06da4b7ad_1_158:notes"/>
          <p:cNvSpPr>
            <a:spLocks noGrp="1" noEditPoints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rect l="l" t="t" r="r" b="b"/>
            <a:pathLst>
              <a:path w="120000" h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</p:spPr>
        <p:txBody>
          <a:bodyPr/>
          <a:lstStyle/>
          <a:p/>
        </p:txBody>
      </p:sp>
      <p:sp>
        <p:nvSpPr>
          <p:cNvPr id="652" name="Google Shape;652;ge06da4b7ad_1_158:notes"/>
          <p:cNvSpPr>
            <a:spLocks noGrp="1" noEditPoint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gcc4eba5a64_0_164:notes"/>
          <p:cNvSpPr>
            <a:spLocks noGrp="1" noEditPoints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rect l="l" t="t" r="r" b="b"/>
            <a:pathLst>
              <a:path w="120000" h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</p:spPr>
        <p:txBody>
          <a:bodyPr/>
          <a:lstStyle/>
          <a:p/>
        </p:txBody>
      </p:sp>
      <p:sp>
        <p:nvSpPr>
          <p:cNvPr id="805" name="Google Shape;805;gcc4eba5a64_0_164:notes"/>
          <p:cNvSpPr>
            <a:spLocks noGrp="1" noEditPoint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gcc4eba5a64_0_148:notes"/>
          <p:cNvSpPr>
            <a:spLocks noGrp="1" noEditPoints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rect l="l" t="t" r="r" b="b"/>
            <a:pathLst>
              <a:path w="120000" h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</p:spPr>
        <p:txBody>
          <a:bodyPr/>
          <a:lstStyle/>
          <a:p/>
        </p:txBody>
      </p:sp>
      <p:sp>
        <p:nvSpPr>
          <p:cNvPr id="690" name="Google Shape;690;gcc4eba5a64_0_148:notes"/>
          <p:cNvSpPr>
            <a:spLocks noGrp="1" noEditPoint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полнитель изображения слайда 1"/>
          <p:cNvSpPr>
            <a:spLocks noGrp="1" noEditPoints="1"/>
          </p:cNvSpPr>
          <p:nvPr>
            <p:ph type="sldImg"/>
          </p:nvPr>
        </p:nvSpPr>
        <p:spPr>
          <a:xfrm>
            <a:off x="381337" y="685800"/>
            <a:ext cx="6096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3" name="Заполнитель текста 2"/>
          <p:cNvSpPr>
            <a:spLocks noGrp="1" noEditPoints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ddf2c640a1_2_6:notes"/>
          <p:cNvSpPr>
            <a:spLocks noGrp="1" noEditPoints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rect l="l" t="t" r="r" b="b"/>
            <a:pathLst>
              <a:path w="120000" h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</p:spPr>
        <p:txBody>
          <a:bodyPr/>
          <a:lstStyle/>
          <a:p/>
        </p:txBody>
      </p:sp>
      <p:sp>
        <p:nvSpPr>
          <p:cNvPr id="659" name="Google Shape;659;gddf2c640a1_2_6:notes"/>
          <p:cNvSpPr>
            <a:spLocks noGrp="1" noEditPoint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gcc4eba5a64_0_310:notes"/>
          <p:cNvSpPr>
            <a:spLocks noGrp="1" noEditPoints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rect l="l" t="t" r="r" b="b"/>
            <a:pathLst>
              <a:path w="120000" h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</p:spPr>
        <p:txBody>
          <a:bodyPr/>
          <a:lstStyle/>
          <a:p/>
        </p:txBody>
      </p:sp>
      <p:sp>
        <p:nvSpPr>
          <p:cNvPr id="893" name="Google Shape;893;gcc4eba5a64_0_310:notes"/>
          <p:cNvSpPr>
            <a:spLocks noGrp="1" noEditPoint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ge1f3ff6585_1_0:notes"/>
          <p:cNvSpPr>
            <a:spLocks noGrp="1" noEditPoints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rect l="l" t="t" r="r" b="b"/>
            <a:pathLst>
              <a:path w="120000" h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</p:spPr>
        <p:txBody>
          <a:bodyPr/>
          <a:lstStyle/>
          <a:p/>
        </p:txBody>
      </p:sp>
      <p:sp>
        <p:nvSpPr>
          <p:cNvPr id="812" name="Google Shape;812;ge1f3ff6585_1_0:notes"/>
          <p:cNvSpPr>
            <a:spLocks noGrp="1" noEditPoint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hyperlink" Target="https://slidesgo.com/" TargetMode="External"/><Relationship Id="rId2" Type="http://schemas.openxmlformats.org/officeDocument/2006/relationships/hyperlink" Target="https://www.flaticon.com/" TargetMode="External"/><Relationship Id="rId3" Type="http://schemas.openxmlformats.org/officeDocument/2006/relationships/hyperlink" Target="https://www.freepik.com/" TargetMode="External"/><Relationship Id="rId4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>
            <a:spLocks noGrp="1" noEditPoints="1"/>
          </p:cNvSpPr>
          <p:nvPr>
            <p:ph type="subTitle" idx="1"/>
          </p:nvPr>
        </p:nvSpPr>
        <p:spPr>
          <a:xfrm>
            <a:off x="1647450" y="3772875"/>
            <a:ext cx="5849100" cy="551700"/>
          </a:xfrm>
          <a:prstGeom prst="rect">
            <a:avLst/>
          </a:prstGeom>
        </p:spPr>
        <p:txBody>
          <a:bodyPr wrap="square" lIns="91425" tIns="91425" rIns="91425" bIns="91425" anchor="t">
            <a:noAutofit/>
          </a:bodyPr>
          <a:lstStyle>
            <a:lvl1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pPr lvl="0"/>
          </a:p>
        </p:txBody>
      </p:sp>
      <p:grpSp>
        <p:nvGrpSpPr>
          <p:cNvPr id="10" name="Google Shape;10;p2"/>
          <p:cNvGrpSpPr/>
          <p:nvPr/>
        </p:nvGrpSpPr>
        <p:grpSpPr>
          <a:xfrm>
            <a:off x="648775" y="-276100"/>
            <a:ext cx="1186700" cy="1185875"/>
            <a:chOff x="648775" y="-428500"/>
            <a:chExt cx="1186700" cy="1185875"/>
          </a:xfrm>
        </p:grpSpPr>
        <p:sp>
          <p:nvSpPr>
            <p:cNvPr id="11" name="Google Shape;11;p2"/>
            <p:cNvSpPr/>
            <p:nvPr/>
          </p:nvSpPr>
          <p:spPr>
            <a:xfrm>
              <a:off x="744675" y="-327600"/>
              <a:ext cx="988225" cy="988225"/>
            </a:xfrm>
            <a:custGeom>
              <a:avLst/>
              <a:rect l="l" t="t" r="r" b="b"/>
              <a:pathLst>
                <a:path w="39529" h="39529">
                  <a:moveTo>
                    <a:pt x="19781" y="1969"/>
                  </a:moveTo>
                  <a:cubicBezTo>
                    <a:pt x="29621" y="1969"/>
                    <a:pt x="37560" y="9941"/>
                    <a:pt x="37560" y="19781"/>
                  </a:cubicBezTo>
                  <a:cubicBezTo>
                    <a:pt x="37560" y="29555"/>
                    <a:pt x="29555" y="37561"/>
                    <a:pt x="19781" y="37561"/>
                  </a:cubicBezTo>
                  <a:cubicBezTo>
                    <a:pt x="9941" y="37561"/>
                    <a:pt x="1968" y="29555"/>
                    <a:pt x="1968" y="19781"/>
                  </a:cubicBezTo>
                  <a:cubicBezTo>
                    <a:pt x="1968" y="9941"/>
                    <a:pt x="9974" y="1969"/>
                    <a:pt x="19781" y="1969"/>
                  </a:cubicBezTo>
                  <a:close/>
                  <a:moveTo>
                    <a:pt x="19781" y="1"/>
                  </a:moveTo>
                  <a:cubicBezTo>
                    <a:pt x="8873" y="1"/>
                    <a:pt x="0" y="8874"/>
                    <a:pt x="0" y="19781"/>
                  </a:cubicBezTo>
                  <a:cubicBezTo>
                    <a:pt x="0" y="30656"/>
                    <a:pt x="8873" y="39529"/>
                    <a:pt x="19781" y="39529"/>
                  </a:cubicBezTo>
                  <a:cubicBezTo>
                    <a:pt x="30689" y="39529"/>
                    <a:pt x="39528" y="30656"/>
                    <a:pt x="39528" y="19781"/>
                  </a:cubicBezTo>
                  <a:cubicBezTo>
                    <a:pt x="39528" y="8874"/>
                    <a:pt x="30655" y="1"/>
                    <a:pt x="19781" y="1"/>
                  </a:cubicBezTo>
                  <a:close/>
                </a:path>
              </a:pathLst>
            </a:custGeom>
            <a:solidFill>
              <a:srgbClr val="FFFFFF">
                <a:alpha val="6180"/>
              </a:srgb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ulish"/>
                <a:ea typeface="Mulish"/>
                <a:cs typeface="Mulish"/>
                <a:sym typeface="Mulish"/>
              </a:endParaRPr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1026525" y="-164150"/>
              <a:ext cx="434500" cy="639650"/>
            </a:xfrm>
            <a:custGeom>
              <a:avLst/>
              <a:rect l="l" t="t" r="r" b="b"/>
              <a:pathLst>
                <a:path w="17380" h="25586">
                  <a:moveTo>
                    <a:pt x="9741" y="5471"/>
                  </a:moveTo>
                  <a:cubicBezTo>
                    <a:pt x="10342" y="5471"/>
                    <a:pt x="13043" y="5738"/>
                    <a:pt x="13043" y="8140"/>
                  </a:cubicBezTo>
                  <a:lnTo>
                    <a:pt x="13043" y="8240"/>
                  </a:lnTo>
                  <a:cubicBezTo>
                    <a:pt x="13043" y="8240"/>
                    <a:pt x="13043" y="9074"/>
                    <a:pt x="12376" y="9741"/>
                  </a:cubicBezTo>
                  <a:cubicBezTo>
                    <a:pt x="11843" y="10275"/>
                    <a:pt x="10909" y="10608"/>
                    <a:pt x="9741" y="10775"/>
                  </a:cubicBezTo>
                  <a:lnTo>
                    <a:pt x="5872" y="10775"/>
                  </a:lnTo>
                  <a:lnTo>
                    <a:pt x="5872" y="5471"/>
                  </a:lnTo>
                  <a:lnTo>
                    <a:pt x="9741" y="5471"/>
                  </a:lnTo>
                  <a:close/>
                  <a:moveTo>
                    <a:pt x="11409" y="13977"/>
                  </a:moveTo>
                  <a:cubicBezTo>
                    <a:pt x="12843" y="13977"/>
                    <a:pt x="13944" y="15111"/>
                    <a:pt x="13944" y="16446"/>
                  </a:cubicBezTo>
                  <a:cubicBezTo>
                    <a:pt x="13944" y="17813"/>
                    <a:pt x="12777" y="18947"/>
                    <a:pt x="11409" y="18947"/>
                  </a:cubicBezTo>
                  <a:lnTo>
                    <a:pt x="5872" y="18947"/>
                  </a:lnTo>
                  <a:lnTo>
                    <a:pt x="5872" y="14077"/>
                  </a:lnTo>
                  <a:lnTo>
                    <a:pt x="8540" y="14077"/>
                  </a:lnTo>
                  <a:cubicBezTo>
                    <a:pt x="9041" y="14077"/>
                    <a:pt x="9508" y="14011"/>
                    <a:pt x="9908" y="13977"/>
                  </a:cubicBezTo>
                  <a:lnTo>
                    <a:pt x="11409" y="13977"/>
                  </a:lnTo>
                  <a:close/>
                  <a:moveTo>
                    <a:pt x="2436" y="1"/>
                  </a:moveTo>
                  <a:lnTo>
                    <a:pt x="2436" y="2236"/>
                  </a:lnTo>
                  <a:lnTo>
                    <a:pt x="568" y="2236"/>
                  </a:lnTo>
                  <a:lnTo>
                    <a:pt x="568" y="5438"/>
                  </a:lnTo>
                  <a:lnTo>
                    <a:pt x="2436" y="5438"/>
                  </a:lnTo>
                  <a:lnTo>
                    <a:pt x="2436" y="12409"/>
                  </a:lnTo>
                  <a:lnTo>
                    <a:pt x="2436" y="18814"/>
                  </a:lnTo>
                  <a:lnTo>
                    <a:pt x="1" y="18814"/>
                  </a:lnTo>
                  <a:lnTo>
                    <a:pt x="1" y="22016"/>
                  </a:lnTo>
                  <a:lnTo>
                    <a:pt x="2436" y="22016"/>
                  </a:lnTo>
                  <a:lnTo>
                    <a:pt x="2436" y="25586"/>
                  </a:lnTo>
                  <a:lnTo>
                    <a:pt x="5872" y="25586"/>
                  </a:lnTo>
                  <a:lnTo>
                    <a:pt x="5872" y="22116"/>
                  </a:lnTo>
                  <a:lnTo>
                    <a:pt x="9708" y="22116"/>
                  </a:lnTo>
                  <a:lnTo>
                    <a:pt x="9708" y="25586"/>
                  </a:lnTo>
                  <a:lnTo>
                    <a:pt x="13110" y="25586"/>
                  </a:lnTo>
                  <a:lnTo>
                    <a:pt x="13110" y="21850"/>
                  </a:lnTo>
                  <a:cubicBezTo>
                    <a:pt x="15579" y="21182"/>
                    <a:pt x="17380" y="19014"/>
                    <a:pt x="17380" y="16446"/>
                  </a:cubicBezTo>
                  <a:cubicBezTo>
                    <a:pt x="17380" y="14578"/>
                    <a:pt x="16413" y="12843"/>
                    <a:pt x="14911" y="11842"/>
                  </a:cubicBezTo>
                  <a:cubicBezTo>
                    <a:pt x="16413" y="10308"/>
                    <a:pt x="16446" y="8507"/>
                    <a:pt x="16446" y="8106"/>
                  </a:cubicBezTo>
                  <a:cubicBezTo>
                    <a:pt x="16446" y="5471"/>
                    <a:pt x="14911" y="3903"/>
                    <a:pt x="13110" y="3003"/>
                  </a:cubicBezTo>
                  <a:lnTo>
                    <a:pt x="13110" y="67"/>
                  </a:lnTo>
                  <a:lnTo>
                    <a:pt x="9708" y="67"/>
                  </a:lnTo>
                  <a:lnTo>
                    <a:pt x="9708" y="2236"/>
                  </a:lnTo>
                  <a:lnTo>
                    <a:pt x="5872" y="2236"/>
                  </a:lnTo>
                  <a:lnTo>
                    <a:pt x="5872" y="1"/>
                  </a:lnTo>
                  <a:lnTo>
                    <a:pt x="2436" y="1"/>
                  </a:lnTo>
                  <a:close/>
                </a:path>
              </a:pathLst>
            </a:custGeom>
            <a:solidFill>
              <a:srgbClr val="FFFFFF">
                <a:alpha val="6180"/>
              </a:srgb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ulish"/>
                <a:ea typeface="Mulish"/>
                <a:cs typeface="Mulish"/>
                <a:sym typeface="Mulish"/>
              </a:endParaRPr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648775" y="-428500"/>
              <a:ext cx="1186700" cy="1185875"/>
            </a:xfrm>
            <a:custGeom>
              <a:avLst/>
              <a:rect l="l" t="t" r="r" b="b"/>
              <a:pathLst>
                <a:path w="47468" h="47435">
                  <a:moveTo>
                    <a:pt x="23717" y="1668"/>
                  </a:moveTo>
                  <a:cubicBezTo>
                    <a:pt x="35892" y="1668"/>
                    <a:pt x="45766" y="11575"/>
                    <a:pt x="45766" y="23717"/>
                  </a:cubicBezTo>
                  <a:cubicBezTo>
                    <a:pt x="45766" y="35893"/>
                    <a:pt x="35892" y="45766"/>
                    <a:pt x="23717" y="45766"/>
                  </a:cubicBezTo>
                  <a:cubicBezTo>
                    <a:pt x="11542" y="45766"/>
                    <a:pt x="1668" y="35893"/>
                    <a:pt x="1668" y="23717"/>
                  </a:cubicBezTo>
                  <a:cubicBezTo>
                    <a:pt x="1668" y="11542"/>
                    <a:pt x="11542" y="1668"/>
                    <a:pt x="23717" y="1668"/>
                  </a:cubicBezTo>
                  <a:close/>
                  <a:moveTo>
                    <a:pt x="23717" y="0"/>
                  </a:moveTo>
                  <a:cubicBezTo>
                    <a:pt x="10641" y="0"/>
                    <a:pt x="0" y="10608"/>
                    <a:pt x="0" y="23717"/>
                  </a:cubicBezTo>
                  <a:cubicBezTo>
                    <a:pt x="0" y="36827"/>
                    <a:pt x="10641" y="47434"/>
                    <a:pt x="23717" y="47434"/>
                  </a:cubicBezTo>
                  <a:cubicBezTo>
                    <a:pt x="36826" y="47434"/>
                    <a:pt x="47467" y="36827"/>
                    <a:pt x="47467" y="23717"/>
                  </a:cubicBezTo>
                  <a:cubicBezTo>
                    <a:pt x="47467" y="10608"/>
                    <a:pt x="36826" y="0"/>
                    <a:pt x="23717" y="0"/>
                  </a:cubicBezTo>
                  <a:close/>
                </a:path>
              </a:pathLst>
            </a:custGeom>
            <a:solidFill>
              <a:srgbClr val="FFFFFF">
                <a:alpha val="6180"/>
              </a:srgb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ulish"/>
                <a:ea typeface="Mulish"/>
                <a:cs typeface="Mulish"/>
                <a:sym typeface="Mulish"/>
              </a:endParaRPr>
            </a:p>
          </p:txBody>
        </p:sp>
      </p:grpSp>
      <p:grpSp>
        <p:nvGrpSpPr>
          <p:cNvPr id="14" name="Google Shape;14;p2"/>
          <p:cNvGrpSpPr/>
          <p:nvPr/>
        </p:nvGrpSpPr>
        <p:grpSpPr>
          <a:xfrm>
            <a:off x="242600" y="3016325"/>
            <a:ext cx="1185875" cy="1186700"/>
            <a:chOff x="-189125" y="2266950"/>
            <a:chExt cx="1185875" cy="1186700"/>
          </a:xfrm>
        </p:grpSpPr>
        <p:sp>
          <p:nvSpPr>
            <p:cNvPr id="15" name="Google Shape;15;p2"/>
            <p:cNvSpPr/>
            <p:nvPr/>
          </p:nvSpPr>
          <p:spPr>
            <a:xfrm>
              <a:off x="-91562" y="2367025"/>
              <a:ext cx="988250" cy="988225"/>
            </a:xfrm>
            <a:custGeom>
              <a:avLst/>
              <a:rect l="l" t="t" r="r" b="b"/>
              <a:pathLst>
                <a:path w="39530" h="39529">
                  <a:moveTo>
                    <a:pt x="19782" y="1969"/>
                  </a:moveTo>
                  <a:cubicBezTo>
                    <a:pt x="29555" y="1969"/>
                    <a:pt x="37528" y="9941"/>
                    <a:pt x="37561" y="19781"/>
                  </a:cubicBezTo>
                  <a:cubicBezTo>
                    <a:pt x="37561" y="29555"/>
                    <a:pt x="29555" y="37561"/>
                    <a:pt x="19782" y="37561"/>
                  </a:cubicBezTo>
                  <a:cubicBezTo>
                    <a:pt x="9941" y="37561"/>
                    <a:pt x="1969" y="29555"/>
                    <a:pt x="1969" y="19781"/>
                  </a:cubicBezTo>
                  <a:cubicBezTo>
                    <a:pt x="1969" y="9941"/>
                    <a:pt x="9975" y="1969"/>
                    <a:pt x="19782" y="1969"/>
                  </a:cubicBezTo>
                  <a:close/>
                  <a:moveTo>
                    <a:pt x="19782" y="1"/>
                  </a:moveTo>
                  <a:cubicBezTo>
                    <a:pt x="8841" y="1"/>
                    <a:pt x="1" y="8874"/>
                    <a:pt x="1" y="19781"/>
                  </a:cubicBezTo>
                  <a:cubicBezTo>
                    <a:pt x="1" y="30656"/>
                    <a:pt x="8874" y="39529"/>
                    <a:pt x="19782" y="39529"/>
                  </a:cubicBezTo>
                  <a:cubicBezTo>
                    <a:pt x="30656" y="39529"/>
                    <a:pt x="39529" y="30656"/>
                    <a:pt x="39529" y="19781"/>
                  </a:cubicBezTo>
                  <a:cubicBezTo>
                    <a:pt x="39529" y="8874"/>
                    <a:pt x="30656" y="1"/>
                    <a:pt x="19782" y="1"/>
                  </a:cubicBezTo>
                  <a:close/>
                </a:path>
              </a:pathLst>
            </a:custGeom>
            <a:solidFill>
              <a:srgbClr val="FFFFFF">
                <a:alpha val="6180"/>
              </a:srgb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ulish"/>
                <a:ea typeface="Mulish"/>
                <a:cs typeface="Mulish"/>
                <a:sym typeface="Mulish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169475" y="2479600"/>
              <a:ext cx="468700" cy="542075"/>
            </a:xfrm>
            <a:custGeom>
              <a:avLst/>
              <a:rect l="l" t="t" r="r" b="b"/>
              <a:pathLst>
                <a:path w="18748" h="21683">
                  <a:moveTo>
                    <a:pt x="9374" y="0"/>
                  </a:moveTo>
                  <a:lnTo>
                    <a:pt x="0" y="16045"/>
                  </a:lnTo>
                  <a:lnTo>
                    <a:pt x="9374" y="21683"/>
                  </a:lnTo>
                  <a:lnTo>
                    <a:pt x="18747" y="16045"/>
                  </a:lnTo>
                  <a:lnTo>
                    <a:pt x="9374" y="0"/>
                  </a:lnTo>
                  <a:close/>
                </a:path>
              </a:pathLst>
            </a:custGeom>
            <a:solidFill>
              <a:srgbClr val="FFFFFF">
                <a:alpha val="6180"/>
              </a:srgb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ulish"/>
                <a:ea typeface="Mulish"/>
                <a:cs typeface="Mulish"/>
                <a:sym typeface="Mulish"/>
              </a:endParaRPr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174475" y="2904075"/>
              <a:ext cx="458700" cy="316075"/>
            </a:xfrm>
            <a:custGeom>
              <a:avLst/>
              <a:rect l="l" t="t" r="r" b="b"/>
              <a:pathLst>
                <a:path w="18348" h="12643">
                  <a:moveTo>
                    <a:pt x="1" y="0"/>
                  </a:moveTo>
                  <a:lnTo>
                    <a:pt x="9174" y="12643"/>
                  </a:lnTo>
                  <a:lnTo>
                    <a:pt x="18347" y="0"/>
                  </a:lnTo>
                  <a:lnTo>
                    <a:pt x="9174" y="597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>
                <a:alpha val="6180"/>
              </a:srgb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ulish"/>
                <a:ea typeface="Mulish"/>
                <a:cs typeface="Mulish"/>
                <a:sym typeface="Mulish"/>
              </a:endParaRPr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169475" y="2799000"/>
              <a:ext cx="468700" cy="222675"/>
            </a:xfrm>
            <a:custGeom>
              <a:avLst/>
              <a:rect l="l" t="t" r="r" b="b"/>
              <a:pathLst>
                <a:path w="18748" h="8907">
                  <a:moveTo>
                    <a:pt x="9374" y="0"/>
                  </a:moveTo>
                  <a:lnTo>
                    <a:pt x="0" y="3269"/>
                  </a:lnTo>
                  <a:lnTo>
                    <a:pt x="9374" y="8907"/>
                  </a:lnTo>
                  <a:lnTo>
                    <a:pt x="18747" y="3269"/>
                  </a:lnTo>
                  <a:lnTo>
                    <a:pt x="9374" y="0"/>
                  </a:lnTo>
                  <a:close/>
                </a:path>
              </a:pathLst>
            </a:custGeom>
            <a:solidFill>
              <a:srgbClr val="FFFFFF">
                <a:alpha val="6180"/>
              </a:srgb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ulish"/>
                <a:ea typeface="Mulish"/>
                <a:cs typeface="Mulish"/>
                <a:sym typeface="Mulish"/>
              </a:endParaRPr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-189125" y="2266950"/>
              <a:ext cx="1185875" cy="1186700"/>
            </a:xfrm>
            <a:custGeom>
              <a:avLst/>
              <a:rect l="l" t="t" r="r" b="b"/>
              <a:pathLst>
                <a:path w="47435" h="47468">
                  <a:moveTo>
                    <a:pt x="23718" y="1701"/>
                  </a:moveTo>
                  <a:cubicBezTo>
                    <a:pt x="35893" y="1701"/>
                    <a:pt x="45767" y="11609"/>
                    <a:pt x="45767" y="23751"/>
                  </a:cubicBezTo>
                  <a:cubicBezTo>
                    <a:pt x="45767" y="35959"/>
                    <a:pt x="35893" y="45833"/>
                    <a:pt x="23718" y="45833"/>
                  </a:cubicBezTo>
                  <a:cubicBezTo>
                    <a:pt x="11542" y="45833"/>
                    <a:pt x="1669" y="35926"/>
                    <a:pt x="1669" y="23751"/>
                  </a:cubicBezTo>
                  <a:cubicBezTo>
                    <a:pt x="1669" y="11609"/>
                    <a:pt x="11542" y="1701"/>
                    <a:pt x="23718" y="1701"/>
                  </a:cubicBezTo>
                  <a:close/>
                  <a:moveTo>
                    <a:pt x="23718" y="0"/>
                  </a:moveTo>
                  <a:cubicBezTo>
                    <a:pt x="10642" y="0"/>
                    <a:pt x="1" y="10641"/>
                    <a:pt x="1" y="23717"/>
                  </a:cubicBezTo>
                  <a:cubicBezTo>
                    <a:pt x="1" y="36827"/>
                    <a:pt x="10642" y="47468"/>
                    <a:pt x="23718" y="47468"/>
                  </a:cubicBezTo>
                  <a:cubicBezTo>
                    <a:pt x="36827" y="47468"/>
                    <a:pt x="47435" y="36827"/>
                    <a:pt x="47435" y="23717"/>
                  </a:cubicBezTo>
                  <a:cubicBezTo>
                    <a:pt x="47435" y="10641"/>
                    <a:pt x="36794" y="0"/>
                    <a:pt x="23718" y="0"/>
                  </a:cubicBezTo>
                  <a:close/>
                </a:path>
              </a:pathLst>
            </a:custGeom>
            <a:solidFill>
              <a:srgbClr val="FFFFFF">
                <a:alpha val="6180"/>
              </a:srgb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ulish"/>
                <a:ea typeface="Mulish"/>
                <a:cs typeface="Mulish"/>
                <a:sym typeface="Mulish"/>
              </a:endParaRPr>
            </a:p>
          </p:txBody>
        </p:sp>
      </p:grpSp>
      <p:grpSp>
        <p:nvGrpSpPr>
          <p:cNvPr id="20" name="Google Shape;20;p2"/>
          <p:cNvGrpSpPr/>
          <p:nvPr/>
        </p:nvGrpSpPr>
        <p:grpSpPr>
          <a:xfrm>
            <a:off x="3991875" y="106188"/>
            <a:ext cx="1186700" cy="1185875"/>
            <a:chOff x="3991875" y="106188"/>
            <a:chExt cx="1186700" cy="1185875"/>
          </a:xfrm>
        </p:grpSpPr>
        <p:sp>
          <p:nvSpPr>
            <p:cNvPr id="21" name="Google Shape;21;p2"/>
            <p:cNvSpPr/>
            <p:nvPr/>
          </p:nvSpPr>
          <p:spPr>
            <a:xfrm>
              <a:off x="4091100" y="206263"/>
              <a:ext cx="988250" cy="988225"/>
            </a:xfrm>
            <a:custGeom>
              <a:avLst/>
              <a:rect l="l" t="t" r="r" b="b"/>
              <a:pathLst>
                <a:path w="39530" h="39529">
                  <a:moveTo>
                    <a:pt x="19782" y="1935"/>
                  </a:moveTo>
                  <a:cubicBezTo>
                    <a:pt x="29555" y="1935"/>
                    <a:pt x="37528" y="9907"/>
                    <a:pt x="37561" y="19748"/>
                  </a:cubicBezTo>
                  <a:cubicBezTo>
                    <a:pt x="37561" y="29555"/>
                    <a:pt x="29555" y="37560"/>
                    <a:pt x="19748" y="37560"/>
                  </a:cubicBezTo>
                  <a:cubicBezTo>
                    <a:pt x="9941" y="37560"/>
                    <a:pt x="1969" y="29555"/>
                    <a:pt x="1969" y="19748"/>
                  </a:cubicBezTo>
                  <a:cubicBezTo>
                    <a:pt x="1969" y="9907"/>
                    <a:pt x="9975" y="1935"/>
                    <a:pt x="19782" y="1935"/>
                  </a:cubicBezTo>
                  <a:close/>
                  <a:moveTo>
                    <a:pt x="19782" y="0"/>
                  </a:moveTo>
                  <a:cubicBezTo>
                    <a:pt x="8874" y="0"/>
                    <a:pt x="1" y="8873"/>
                    <a:pt x="1" y="19748"/>
                  </a:cubicBezTo>
                  <a:cubicBezTo>
                    <a:pt x="1" y="30622"/>
                    <a:pt x="8874" y="39529"/>
                    <a:pt x="19782" y="39529"/>
                  </a:cubicBezTo>
                  <a:cubicBezTo>
                    <a:pt x="30656" y="39529"/>
                    <a:pt x="39529" y="30622"/>
                    <a:pt x="39529" y="19748"/>
                  </a:cubicBezTo>
                  <a:cubicBezTo>
                    <a:pt x="39529" y="8873"/>
                    <a:pt x="30656" y="0"/>
                    <a:pt x="19782" y="0"/>
                  </a:cubicBezTo>
                  <a:close/>
                </a:path>
              </a:pathLst>
            </a:custGeom>
            <a:solidFill>
              <a:srgbClr val="FFFFFF">
                <a:alpha val="5880"/>
              </a:srgb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ulish"/>
                <a:ea typeface="Mulish"/>
                <a:cs typeface="Mulish"/>
                <a:sym typeface="Mulish"/>
              </a:endParaRPr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4386325" y="412238"/>
              <a:ext cx="466175" cy="556250"/>
            </a:xfrm>
            <a:custGeom>
              <a:avLst/>
              <a:rect l="l" t="t" r="r" b="b"/>
              <a:pathLst>
                <a:path w="18647" h="22250">
                  <a:moveTo>
                    <a:pt x="7339" y="0"/>
                  </a:moveTo>
                  <a:lnTo>
                    <a:pt x="0" y="22250"/>
                  </a:lnTo>
                  <a:lnTo>
                    <a:pt x="16412" y="22250"/>
                  </a:lnTo>
                  <a:lnTo>
                    <a:pt x="18647" y="17480"/>
                  </a:lnTo>
                  <a:lnTo>
                    <a:pt x="7973" y="17480"/>
                  </a:lnTo>
                  <a:lnTo>
                    <a:pt x="13343" y="0"/>
                  </a:lnTo>
                  <a:lnTo>
                    <a:pt x="7339" y="0"/>
                  </a:lnTo>
                  <a:close/>
                </a:path>
              </a:pathLst>
            </a:custGeom>
            <a:solidFill>
              <a:srgbClr val="FFFFFF">
                <a:alpha val="5880"/>
              </a:srgb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ulish"/>
                <a:ea typeface="Mulish"/>
                <a:cs typeface="Mulish"/>
                <a:sym typeface="Mulish"/>
              </a:endParaRPr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4303750" y="497288"/>
              <a:ext cx="523750" cy="357800"/>
            </a:xfrm>
            <a:custGeom>
              <a:avLst/>
              <a:rect l="l" t="t" r="r" b="b"/>
              <a:pathLst>
                <a:path w="20950" h="14312">
                  <a:moveTo>
                    <a:pt x="20949" y="1"/>
                  </a:moveTo>
                  <a:lnTo>
                    <a:pt x="1002" y="10375"/>
                  </a:lnTo>
                  <a:lnTo>
                    <a:pt x="1" y="14311"/>
                  </a:lnTo>
                  <a:lnTo>
                    <a:pt x="19181" y="4371"/>
                  </a:lnTo>
                  <a:lnTo>
                    <a:pt x="20949" y="1"/>
                  </a:lnTo>
                  <a:close/>
                </a:path>
              </a:pathLst>
            </a:custGeom>
            <a:solidFill>
              <a:srgbClr val="FFFFFF">
                <a:alpha val="5880"/>
              </a:srgb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ulish"/>
                <a:ea typeface="Mulish"/>
                <a:cs typeface="Mulish"/>
                <a:sym typeface="Mulish"/>
              </a:endParaRPr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3991875" y="106188"/>
              <a:ext cx="1186700" cy="1185875"/>
            </a:xfrm>
            <a:custGeom>
              <a:avLst/>
              <a:rect l="l" t="t" r="r" b="b"/>
              <a:pathLst>
                <a:path w="47468" h="47435">
                  <a:moveTo>
                    <a:pt x="23751" y="1702"/>
                  </a:moveTo>
                  <a:cubicBezTo>
                    <a:pt x="35859" y="1702"/>
                    <a:pt x="45766" y="11575"/>
                    <a:pt x="45800" y="23751"/>
                  </a:cubicBezTo>
                  <a:cubicBezTo>
                    <a:pt x="45800" y="35926"/>
                    <a:pt x="35926" y="45833"/>
                    <a:pt x="23751" y="45833"/>
                  </a:cubicBezTo>
                  <a:cubicBezTo>
                    <a:pt x="11575" y="45833"/>
                    <a:pt x="1668" y="35926"/>
                    <a:pt x="1668" y="23751"/>
                  </a:cubicBezTo>
                  <a:cubicBezTo>
                    <a:pt x="1668" y="11575"/>
                    <a:pt x="11575" y="1702"/>
                    <a:pt x="23751" y="1702"/>
                  </a:cubicBezTo>
                  <a:close/>
                  <a:moveTo>
                    <a:pt x="23751" y="0"/>
                  </a:moveTo>
                  <a:cubicBezTo>
                    <a:pt x="10641" y="0"/>
                    <a:pt x="0" y="10608"/>
                    <a:pt x="0" y="23717"/>
                  </a:cubicBezTo>
                  <a:cubicBezTo>
                    <a:pt x="0" y="36827"/>
                    <a:pt x="10641" y="47434"/>
                    <a:pt x="23751" y="47434"/>
                  </a:cubicBezTo>
                  <a:cubicBezTo>
                    <a:pt x="36793" y="47434"/>
                    <a:pt x="47434" y="36827"/>
                    <a:pt x="47468" y="23717"/>
                  </a:cubicBezTo>
                  <a:cubicBezTo>
                    <a:pt x="47468" y="10608"/>
                    <a:pt x="36827" y="0"/>
                    <a:pt x="23751" y="0"/>
                  </a:cubicBezTo>
                  <a:close/>
                </a:path>
              </a:pathLst>
            </a:custGeom>
            <a:solidFill>
              <a:srgbClr val="FFFFFF">
                <a:alpha val="5880"/>
              </a:srgb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ulish"/>
                <a:ea typeface="Mulish"/>
                <a:cs typeface="Mulish"/>
                <a:sym typeface="Mulish"/>
              </a:endParaRPr>
            </a:p>
          </p:txBody>
        </p:sp>
      </p:grpSp>
      <p:grpSp>
        <p:nvGrpSpPr>
          <p:cNvPr id="25" name="Google Shape;25;p2"/>
          <p:cNvGrpSpPr/>
          <p:nvPr/>
        </p:nvGrpSpPr>
        <p:grpSpPr>
          <a:xfrm>
            <a:off x="7703725" y="394325"/>
            <a:ext cx="1186700" cy="1186700"/>
            <a:chOff x="7246525" y="699125"/>
            <a:chExt cx="1186700" cy="1186700"/>
          </a:xfrm>
        </p:grpSpPr>
        <p:sp>
          <p:nvSpPr>
            <p:cNvPr id="26" name="Google Shape;26;p2"/>
            <p:cNvSpPr/>
            <p:nvPr/>
          </p:nvSpPr>
          <p:spPr>
            <a:xfrm>
              <a:off x="7342425" y="796700"/>
              <a:ext cx="988225" cy="988225"/>
            </a:xfrm>
            <a:custGeom>
              <a:avLst/>
              <a:rect l="l" t="t" r="r" b="b"/>
              <a:pathLst>
                <a:path w="39529" h="39529">
                  <a:moveTo>
                    <a:pt x="19781" y="1969"/>
                  </a:moveTo>
                  <a:cubicBezTo>
                    <a:pt x="29621" y="1969"/>
                    <a:pt x="37560" y="9974"/>
                    <a:pt x="37560" y="19781"/>
                  </a:cubicBezTo>
                  <a:cubicBezTo>
                    <a:pt x="37560" y="29588"/>
                    <a:pt x="29555" y="37594"/>
                    <a:pt x="19781" y="37594"/>
                  </a:cubicBezTo>
                  <a:cubicBezTo>
                    <a:pt x="9941" y="37594"/>
                    <a:pt x="1968" y="29588"/>
                    <a:pt x="1968" y="19781"/>
                  </a:cubicBezTo>
                  <a:cubicBezTo>
                    <a:pt x="1968" y="9974"/>
                    <a:pt x="9974" y="1969"/>
                    <a:pt x="19781" y="1969"/>
                  </a:cubicBezTo>
                  <a:close/>
                  <a:moveTo>
                    <a:pt x="19781" y="0"/>
                  </a:moveTo>
                  <a:cubicBezTo>
                    <a:pt x="8873" y="0"/>
                    <a:pt x="0" y="8907"/>
                    <a:pt x="0" y="19781"/>
                  </a:cubicBezTo>
                  <a:cubicBezTo>
                    <a:pt x="0" y="30656"/>
                    <a:pt x="8873" y="39529"/>
                    <a:pt x="19781" y="39529"/>
                  </a:cubicBezTo>
                  <a:cubicBezTo>
                    <a:pt x="30689" y="39529"/>
                    <a:pt x="39528" y="30656"/>
                    <a:pt x="39528" y="19781"/>
                  </a:cubicBezTo>
                  <a:cubicBezTo>
                    <a:pt x="39528" y="8907"/>
                    <a:pt x="30655" y="0"/>
                    <a:pt x="19781" y="0"/>
                  </a:cubicBezTo>
                  <a:close/>
                </a:path>
              </a:pathLst>
            </a:custGeom>
            <a:solidFill>
              <a:srgbClr val="FFFFFF">
                <a:alpha val="6180"/>
              </a:srgb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ulish"/>
                <a:ea typeface="Mulish"/>
                <a:cs typeface="Mulish"/>
                <a:sym typeface="Mulish"/>
              </a:endParaRPr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7638450" y="955975"/>
              <a:ext cx="376125" cy="651325"/>
            </a:xfrm>
            <a:custGeom>
              <a:avLst/>
              <a:rect l="l" t="t" r="r" b="b"/>
              <a:pathLst>
                <a:path w="15045" h="26053">
                  <a:moveTo>
                    <a:pt x="5538" y="1"/>
                  </a:moveTo>
                  <a:lnTo>
                    <a:pt x="5538" y="2603"/>
                  </a:lnTo>
                  <a:lnTo>
                    <a:pt x="468" y="2603"/>
                  </a:lnTo>
                  <a:lnTo>
                    <a:pt x="468" y="6539"/>
                  </a:lnTo>
                  <a:lnTo>
                    <a:pt x="10208" y="6539"/>
                  </a:lnTo>
                  <a:lnTo>
                    <a:pt x="1" y="19281"/>
                  </a:lnTo>
                  <a:lnTo>
                    <a:pt x="1" y="23451"/>
                  </a:lnTo>
                  <a:lnTo>
                    <a:pt x="5538" y="23451"/>
                  </a:lnTo>
                  <a:lnTo>
                    <a:pt x="5538" y="26053"/>
                  </a:lnTo>
                  <a:lnTo>
                    <a:pt x="9508" y="26053"/>
                  </a:lnTo>
                  <a:lnTo>
                    <a:pt x="9508" y="23451"/>
                  </a:lnTo>
                  <a:lnTo>
                    <a:pt x="14545" y="23451"/>
                  </a:lnTo>
                  <a:lnTo>
                    <a:pt x="14545" y="19515"/>
                  </a:lnTo>
                  <a:lnTo>
                    <a:pt x="4871" y="19515"/>
                  </a:lnTo>
                  <a:lnTo>
                    <a:pt x="15045" y="6872"/>
                  </a:lnTo>
                  <a:lnTo>
                    <a:pt x="15045" y="2603"/>
                  </a:lnTo>
                  <a:lnTo>
                    <a:pt x="9508" y="2603"/>
                  </a:lnTo>
                  <a:lnTo>
                    <a:pt x="9508" y="1"/>
                  </a:lnTo>
                  <a:lnTo>
                    <a:pt x="5538" y="1"/>
                  </a:lnTo>
                  <a:close/>
                </a:path>
              </a:pathLst>
            </a:custGeom>
            <a:solidFill>
              <a:srgbClr val="FFFFFF">
                <a:alpha val="6180"/>
              </a:srgb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ulish"/>
                <a:ea typeface="Mulish"/>
                <a:cs typeface="Mulish"/>
                <a:sym typeface="Mulish"/>
              </a:endParaRPr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46525" y="699125"/>
              <a:ext cx="1186700" cy="1186700"/>
            </a:xfrm>
            <a:custGeom>
              <a:avLst/>
              <a:rect l="l" t="t" r="r" b="b"/>
              <a:pathLst>
                <a:path w="47468" h="47468">
                  <a:moveTo>
                    <a:pt x="23717" y="1669"/>
                  </a:moveTo>
                  <a:cubicBezTo>
                    <a:pt x="35892" y="1669"/>
                    <a:pt x="45766" y="11609"/>
                    <a:pt x="45766" y="23718"/>
                  </a:cubicBezTo>
                  <a:cubicBezTo>
                    <a:pt x="45766" y="35893"/>
                    <a:pt x="35892" y="45800"/>
                    <a:pt x="23717" y="45800"/>
                  </a:cubicBezTo>
                  <a:cubicBezTo>
                    <a:pt x="11542" y="45800"/>
                    <a:pt x="1668" y="35893"/>
                    <a:pt x="1668" y="23718"/>
                  </a:cubicBezTo>
                  <a:cubicBezTo>
                    <a:pt x="1668" y="11542"/>
                    <a:pt x="11542" y="1669"/>
                    <a:pt x="23717" y="1669"/>
                  </a:cubicBezTo>
                  <a:close/>
                  <a:moveTo>
                    <a:pt x="23717" y="1"/>
                  </a:moveTo>
                  <a:cubicBezTo>
                    <a:pt x="10641" y="1"/>
                    <a:pt x="0" y="10642"/>
                    <a:pt x="0" y="23718"/>
                  </a:cubicBezTo>
                  <a:cubicBezTo>
                    <a:pt x="0" y="36827"/>
                    <a:pt x="10641" y="47468"/>
                    <a:pt x="23717" y="47468"/>
                  </a:cubicBezTo>
                  <a:cubicBezTo>
                    <a:pt x="36826" y="47468"/>
                    <a:pt x="47467" y="36827"/>
                    <a:pt x="47467" y="23718"/>
                  </a:cubicBezTo>
                  <a:cubicBezTo>
                    <a:pt x="47467" y="10642"/>
                    <a:pt x="36826" y="1"/>
                    <a:pt x="23717" y="1"/>
                  </a:cubicBezTo>
                  <a:close/>
                </a:path>
              </a:pathLst>
            </a:custGeom>
            <a:solidFill>
              <a:srgbClr val="FFFFFF">
                <a:alpha val="6180"/>
              </a:srgb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ulish"/>
                <a:ea typeface="Mulish"/>
                <a:cs typeface="Mulish"/>
                <a:sym typeface="Mulish"/>
              </a:endParaRPr>
            </a:p>
          </p:txBody>
        </p:sp>
      </p:grpSp>
      <p:grpSp>
        <p:nvGrpSpPr>
          <p:cNvPr id="29" name="Google Shape;29;p2"/>
          <p:cNvGrpSpPr/>
          <p:nvPr/>
        </p:nvGrpSpPr>
        <p:grpSpPr>
          <a:xfrm>
            <a:off x="8160625" y="3237175"/>
            <a:ext cx="1186700" cy="1186700"/>
            <a:chOff x="8160625" y="3237175"/>
            <a:chExt cx="1186700" cy="1186700"/>
          </a:xfrm>
        </p:grpSpPr>
        <p:sp>
          <p:nvSpPr>
            <p:cNvPr id="30" name="Google Shape;30;p2"/>
            <p:cNvSpPr/>
            <p:nvPr/>
          </p:nvSpPr>
          <p:spPr>
            <a:xfrm>
              <a:off x="8160625" y="3237175"/>
              <a:ext cx="1186700" cy="1186700"/>
            </a:xfrm>
            <a:custGeom>
              <a:avLst/>
              <a:rect l="l" t="t" r="r" b="b"/>
              <a:pathLst>
                <a:path w="47468" h="47468">
                  <a:moveTo>
                    <a:pt x="23751" y="1668"/>
                  </a:moveTo>
                  <a:cubicBezTo>
                    <a:pt x="35926" y="1668"/>
                    <a:pt x="45800" y="11608"/>
                    <a:pt x="45800" y="23750"/>
                  </a:cubicBezTo>
                  <a:cubicBezTo>
                    <a:pt x="45800" y="35926"/>
                    <a:pt x="35926" y="45799"/>
                    <a:pt x="23751" y="45799"/>
                  </a:cubicBezTo>
                  <a:cubicBezTo>
                    <a:pt x="11575" y="45799"/>
                    <a:pt x="1668" y="35926"/>
                    <a:pt x="1668" y="23750"/>
                  </a:cubicBezTo>
                  <a:cubicBezTo>
                    <a:pt x="1668" y="11575"/>
                    <a:pt x="11575" y="1668"/>
                    <a:pt x="23751" y="1668"/>
                  </a:cubicBezTo>
                  <a:close/>
                  <a:moveTo>
                    <a:pt x="23751" y="0"/>
                  </a:moveTo>
                  <a:cubicBezTo>
                    <a:pt x="10641" y="0"/>
                    <a:pt x="0" y="10641"/>
                    <a:pt x="0" y="23750"/>
                  </a:cubicBezTo>
                  <a:cubicBezTo>
                    <a:pt x="0" y="36826"/>
                    <a:pt x="10641" y="47467"/>
                    <a:pt x="23751" y="47467"/>
                  </a:cubicBezTo>
                  <a:cubicBezTo>
                    <a:pt x="36827" y="47467"/>
                    <a:pt x="47468" y="36826"/>
                    <a:pt x="47468" y="23750"/>
                  </a:cubicBezTo>
                  <a:cubicBezTo>
                    <a:pt x="47468" y="10641"/>
                    <a:pt x="36827" y="0"/>
                    <a:pt x="23751" y="0"/>
                  </a:cubicBezTo>
                  <a:close/>
                </a:path>
              </a:pathLst>
            </a:custGeom>
            <a:solidFill>
              <a:srgbClr val="FFFFFF">
                <a:alpha val="6180"/>
              </a:srgb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ulish"/>
                <a:ea typeface="Mulish"/>
                <a:cs typeface="Mulish"/>
                <a:sym typeface="Mulish"/>
              </a:endParaRPr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8259850" y="3336400"/>
              <a:ext cx="989075" cy="988225"/>
            </a:xfrm>
            <a:custGeom>
              <a:avLst/>
              <a:rect l="l" t="t" r="r" b="b"/>
              <a:pathLst>
                <a:path w="39563" h="39529">
                  <a:moveTo>
                    <a:pt x="19782" y="1969"/>
                  </a:moveTo>
                  <a:cubicBezTo>
                    <a:pt x="29622" y="1969"/>
                    <a:pt x="37561" y="9974"/>
                    <a:pt x="37561" y="19781"/>
                  </a:cubicBezTo>
                  <a:cubicBezTo>
                    <a:pt x="37561" y="29555"/>
                    <a:pt x="29555" y="37561"/>
                    <a:pt x="19782" y="37561"/>
                  </a:cubicBezTo>
                  <a:cubicBezTo>
                    <a:pt x="9941" y="37561"/>
                    <a:pt x="1969" y="29555"/>
                    <a:pt x="1969" y="19781"/>
                  </a:cubicBezTo>
                  <a:cubicBezTo>
                    <a:pt x="1969" y="9974"/>
                    <a:pt x="9975" y="1969"/>
                    <a:pt x="19782" y="1969"/>
                  </a:cubicBezTo>
                  <a:close/>
                  <a:moveTo>
                    <a:pt x="19782" y="1"/>
                  </a:moveTo>
                  <a:cubicBezTo>
                    <a:pt x="8874" y="1"/>
                    <a:pt x="1" y="8874"/>
                    <a:pt x="1" y="19781"/>
                  </a:cubicBezTo>
                  <a:cubicBezTo>
                    <a:pt x="1" y="30656"/>
                    <a:pt x="8874" y="39529"/>
                    <a:pt x="19782" y="39529"/>
                  </a:cubicBezTo>
                  <a:cubicBezTo>
                    <a:pt x="30689" y="39529"/>
                    <a:pt x="39562" y="30656"/>
                    <a:pt x="39529" y="19781"/>
                  </a:cubicBezTo>
                  <a:cubicBezTo>
                    <a:pt x="39529" y="8874"/>
                    <a:pt x="30656" y="1"/>
                    <a:pt x="19782" y="1"/>
                  </a:cubicBezTo>
                  <a:close/>
                </a:path>
              </a:pathLst>
            </a:custGeom>
            <a:solidFill>
              <a:srgbClr val="FFFFFF">
                <a:alpha val="6180"/>
              </a:srgb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ulish"/>
                <a:ea typeface="Mulish"/>
                <a:cs typeface="Mulish"/>
                <a:sym typeface="Mulish"/>
              </a:endParaRPr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8488350" y="3548225"/>
              <a:ext cx="516225" cy="522900"/>
            </a:xfrm>
            <a:custGeom>
              <a:avLst/>
              <a:rect l="l" t="t" r="r" b="b"/>
              <a:pathLst>
                <a:path w="20649" h="20916">
                  <a:moveTo>
                    <a:pt x="10575" y="3336"/>
                  </a:moveTo>
                  <a:cubicBezTo>
                    <a:pt x="11242" y="3336"/>
                    <a:pt x="17246" y="3536"/>
                    <a:pt x="17246" y="10474"/>
                  </a:cubicBezTo>
                  <a:cubicBezTo>
                    <a:pt x="17313" y="13410"/>
                    <a:pt x="16346" y="15478"/>
                    <a:pt x="14478" y="16579"/>
                  </a:cubicBezTo>
                  <a:cubicBezTo>
                    <a:pt x="12977" y="17513"/>
                    <a:pt x="11342" y="17546"/>
                    <a:pt x="11009" y="17546"/>
                  </a:cubicBezTo>
                  <a:lnTo>
                    <a:pt x="7006" y="17546"/>
                  </a:lnTo>
                  <a:lnTo>
                    <a:pt x="7006" y="11709"/>
                  </a:lnTo>
                  <a:lnTo>
                    <a:pt x="10275" y="11709"/>
                  </a:lnTo>
                  <a:lnTo>
                    <a:pt x="10275" y="8373"/>
                  </a:lnTo>
                  <a:lnTo>
                    <a:pt x="7006" y="8373"/>
                  </a:lnTo>
                  <a:lnTo>
                    <a:pt x="7006" y="3336"/>
                  </a:lnTo>
                  <a:lnTo>
                    <a:pt x="10575" y="3336"/>
                  </a:lnTo>
                  <a:close/>
                  <a:moveTo>
                    <a:pt x="3670" y="0"/>
                  </a:moveTo>
                  <a:lnTo>
                    <a:pt x="3670" y="8373"/>
                  </a:lnTo>
                  <a:lnTo>
                    <a:pt x="1" y="8373"/>
                  </a:lnTo>
                  <a:lnTo>
                    <a:pt x="1" y="11709"/>
                  </a:lnTo>
                  <a:lnTo>
                    <a:pt x="3670" y="11709"/>
                  </a:lnTo>
                  <a:lnTo>
                    <a:pt x="3670" y="20915"/>
                  </a:lnTo>
                  <a:lnTo>
                    <a:pt x="11009" y="20915"/>
                  </a:lnTo>
                  <a:cubicBezTo>
                    <a:pt x="11676" y="20915"/>
                    <a:pt x="14011" y="20848"/>
                    <a:pt x="16212" y="19481"/>
                  </a:cubicBezTo>
                  <a:cubicBezTo>
                    <a:pt x="18214" y="18247"/>
                    <a:pt x="20649" y="15678"/>
                    <a:pt x="20649" y="10474"/>
                  </a:cubicBezTo>
                  <a:cubicBezTo>
                    <a:pt x="20649" y="2202"/>
                    <a:pt x="14044" y="0"/>
                    <a:pt x="10575" y="0"/>
                  </a:cubicBezTo>
                  <a:lnTo>
                    <a:pt x="3670" y="0"/>
                  </a:lnTo>
                  <a:close/>
                </a:path>
              </a:pathLst>
            </a:custGeom>
            <a:solidFill>
              <a:srgbClr val="FFFFFF">
                <a:alpha val="6180"/>
              </a:srgb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ulish"/>
                <a:ea typeface="Mulish"/>
                <a:cs typeface="Mulish"/>
                <a:sym typeface="Mulish"/>
              </a:endParaRPr>
            </a:p>
          </p:txBody>
        </p:sp>
      </p:grpSp>
      <p:grpSp>
        <p:nvGrpSpPr>
          <p:cNvPr id="33" name="Google Shape;33;p2"/>
          <p:cNvGrpSpPr/>
          <p:nvPr/>
        </p:nvGrpSpPr>
        <p:grpSpPr>
          <a:xfrm>
            <a:off x="6012150" y="4715338"/>
            <a:ext cx="1186700" cy="1186725"/>
            <a:chOff x="6012150" y="4715338"/>
            <a:chExt cx="1186700" cy="1186725"/>
          </a:xfrm>
        </p:grpSpPr>
        <p:sp>
          <p:nvSpPr>
            <p:cNvPr id="34" name="Google Shape;34;p2"/>
            <p:cNvSpPr/>
            <p:nvPr/>
          </p:nvSpPr>
          <p:spPr>
            <a:xfrm>
              <a:off x="6111375" y="4814588"/>
              <a:ext cx="988225" cy="988225"/>
            </a:xfrm>
            <a:custGeom>
              <a:avLst/>
              <a:rect l="l" t="t" r="r" b="b"/>
              <a:pathLst>
                <a:path w="39529" h="39529">
                  <a:moveTo>
                    <a:pt x="19781" y="1968"/>
                  </a:moveTo>
                  <a:cubicBezTo>
                    <a:pt x="29555" y="1968"/>
                    <a:pt x="37561" y="9974"/>
                    <a:pt x="37561" y="19781"/>
                  </a:cubicBezTo>
                  <a:cubicBezTo>
                    <a:pt x="37561" y="29555"/>
                    <a:pt x="29555" y="37561"/>
                    <a:pt x="19781" y="37561"/>
                  </a:cubicBezTo>
                  <a:cubicBezTo>
                    <a:pt x="9941" y="37561"/>
                    <a:pt x="1969" y="29555"/>
                    <a:pt x="1969" y="19781"/>
                  </a:cubicBezTo>
                  <a:cubicBezTo>
                    <a:pt x="1969" y="9974"/>
                    <a:pt x="9974" y="1968"/>
                    <a:pt x="19781" y="1968"/>
                  </a:cubicBezTo>
                  <a:close/>
                  <a:moveTo>
                    <a:pt x="19781" y="0"/>
                  </a:moveTo>
                  <a:cubicBezTo>
                    <a:pt x="8874" y="0"/>
                    <a:pt x="1" y="8873"/>
                    <a:pt x="1" y="19781"/>
                  </a:cubicBezTo>
                  <a:cubicBezTo>
                    <a:pt x="1" y="30656"/>
                    <a:pt x="8874" y="39529"/>
                    <a:pt x="19781" y="39529"/>
                  </a:cubicBezTo>
                  <a:cubicBezTo>
                    <a:pt x="30656" y="39529"/>
                    <a:pt x="39529" y="30656"/>
                    <a:pt x="39529" y="19781"/>
                  </a:cubicBezTo>
                  <a:cubicBezTo>
                    <a:pt x="39529" y="8873"/>
                    <a:pt x="30656" y="0"/>
                    <a:pt x="19781" y="0"/>
                  </a:cubicBezTo>
                  <a:close/>
                </a:path>
              </a:pathLst>
            </a:custGeom>
            <a:solidFill>
              <a:srgbClr val="FFFFFF">
                <a:alpha val="6180"/>
              </a:srgb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ulish"/>
                <a:ea typeface="Mulish"/>
                <a:cs typeface="Mulish"/>
                <a:sym typeface="Mulish"/>
              </a:endParaRPr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6289000" y="5033838"/>
              <a:ext cx="622975" cy="523650"/>
            </a:xfrm>
            <a:custGeom>
              <a:avLst/>
              <a:rect l="l" t="t" r="r" b="b"/>
              <a:pathLst>
                <a:path w="24919" h="20946">
                  <a:moveTo>
                    <a:pt x="24919" y="1671"/>
                  </a:moveTo>
                  <a:lnTo>
                    <a:pt x="24919" y="1671"/>
                  </a:lnTo>
                  <a:lnTo>
                    <a:pt x="24919" y="1671"/>
                  </a:lnTo>
                  <a:cubicBezTo>
                    <a:pt x="24919" y="1671"/>
                    <a:pt x="24919" y="1671"/>
                    <a:pt x="24919" y="1671"/>
                  </a:cubicBezTo>
                  <a:close/>
                  <a:moveTo>
                    <a:pt x="9007" y="3206"/>
                  </a:moveTo>
                  <a:lnTo>
                    <a:pt x="16613" y="14113"/>
                  </a:lnTo>
                  <a:lnTo>
                    <a:pt x="15912" y="16849"/>
                  </a:lnTo>
                  <a:lnTo>
                    <a:pt x="8373" y="6208"/>
                  </a:lnTo>
                  <a:lnTo>
                    <a:pt x="9007" y="3206"/>
                  </a:lnTo>
                  <a:close/>
                  <a:moveTo>
                    <a:pt x="8536" y="0"/>
                  </a:moveTo>
                  <a:cubicBezTo>
                    <a:pt x="7281" y="0"/>
                    <a:pt x="5582" y="416"/>
                    <a:pt x="4737" y="2438"/>
                  </a:cubicBezTo>
                  <a:cubicBezTo>
                    <a:pt x="3336" y="5907"/>
                    <a:pt x="1" y="19350"/>
                    <a:pt x="1" y="19350"/>
                  </a:cubicBezTo>
                  <a:cubicBezTo>
                    <a:pt x="1" y="19350"/>
                    <a:pt x="467" y="19446"/>
                    <a:pt x="1136" y="19446"/>
                  </a:cubicBezTo>
                  <a:cubicBezTo>
                    <a:pt x="2523" y="19446"/>
                    <a:pt x="4784" y="19036"/>
                    <a:pt x="5571" y="16515"/>
                  </a:cubicBezTo>
                  <a:lnTo>
                    <a:pt x="7706" y="8843"/>
                  </a:lnTo>
                  <a:lnTo>
                    <a:pt x="15078" y="19884"/>
                  </a:lnTo>
                  <a:cubicBezTo>
                    <a:pt x="14911" y="20451"/>
                    <a:pt x="14845" y="20852"/>
                    <a:pt x="14845" y="20852"/>
                  </a:cubicBezTo>
                  <a:cubicBezTo>
                    <a:pt x="14845" y="20852"/>
                    <a:pt x="15305" y="20946"/>
                    <a:pt x="15968" y="20946"/>
                  </a:cubicBezTo>
                  <a:cubicBezTo>
                    <a:pt x="17354" y="20946"/>
                    <a:pt x="19625" y="20533"/>
                    <a:pt x="20415" y="17983"/>
                  </a:cubicBezTo>
                  <a:lnTo>
                    <a:pt x="24919" y="1671"/>
                  </a:lnTo>
                  <a:lnTo>
                    <a:pt x="24919" y="1671"/>
                  </a:lnTo>
                  <a:cubicBezTo>
                    <a:pt x="24918" y="1672"/>
                    <a:pt x="24918" y="1672"/>
                    <a:pt x="24917" y="1672"/>
                  </a:cubicBezTo>
                  <a:cubicBezTo>
                    <a:pt x="24875" y="1672"/>
                    <a:pt x="24217" y="1474"/>
                    <a:pt x="23355" y="1474"/>
                  </a:cubicBezTo>
                  <a:cubicBezTo>
                    <a:pt x="22102" y="1474"/>
                    <a:pt x="20420" y="1892"/>
                    <a:pt x="19581" y="3939"/>
                  </a:cubicBezTo>
                  <a:cubicBezTo>
                    <a:pt x="19048" y="5240"/>
                    <a:pt x="18247" y="7976"/>
                    <a:pt x="17447" y="10878"/>
                  </a:cubicBezTo>
                  <a:lnTo>
                    <a:pt x="10075" y="203"/>
                  </a:lnTo>
                  <a:cubicBezTo>
                    <a:pt x="10075" y="203"/>
                    <a:pt x="9414" y="0"/>
                    <a:pt x="8536" y="0"/>
                  </a:cubicBezTo>
                  <a:close/>
                </a:path>
              </a:pathLst>
            </a:custGeom>
            <a:solidFill>
              <a:srgbClr val="FFFFFF">
                <a:alpha val="6180"/>
              </a:srgb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ulish"/>
                <a:ea typeface="Mulish"/>
                <a:cs typeface="Mulish"/>
                <a:sym typeface="Mulish"/>
              </a:endParaRPr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6012150" y="4715338"/>
              <a:ext cx="1186700" cy="1186725"/>
            </a:xfrm>
            <a:custGeom>
              <a:avLst/>
              <a:rect l="l" t="t" r="r" b="b"/>
              <a:pathLst>
                <a:path w="47468" h="47469">
                  <a:moveTo>
                    <a:pt x="23750" y="1669"/>
                  </a:moveTo>
                  <a:cubicBezTo>
                    <a:pt x="35859" y="1669"/>
                    <a:pt x="45766" y="11609"/>
                    <a:pt x="45800" y="23751"/>
                  </a:cubicBezTo>
                  <a:cubicBezTo>
                    <a:pt x="45800" y="35927"/>
                    <a:pt x="35926" y="45800"/>
                    <a:pt x="23750" y="45800"/>
                  </a:cubicBezTo>
                  <a:cubicBezTo>
                    <a:pt x="11575" y="45800"/>
                    <a:pt x="1668" y="35927"/>
                    <a:pt x="1668" y="23751"/>
                  </a:cubicBezTo>
                  <a:cubicBezTo>
                    <a:pt x="1668" y="11542"/>
                    <a:pt x="11575" y="1669"/>
                    <a:pt x="23750" y="1669"/>
                  </a:cubicBezTo>
                  <a:close/>
                  <a:moveTo>
                    <a:pt x="23750" y="1"/>
                  </a:moveTo>
                  <a:cubicBezTo>
                    <a:pt x="10641" y="1"/>
                    <a:pt x="0" y="10642"/>
                    <a:pt x="0" y="23751"/>
                  </a:cubicBezTo>
                  <a:cubicBezTo>
                    <a:pt x="0" y="36827"/>
                    <a:pt x="10641" y="47468"/>
                    <a:pt x="23750" y="47468"/>
                  </a:cubicBezTo>
                  <a:cubicBezTo>
                    <a:pt x="36793" y="47468"/>
                    <a:pt x="47434" y="36827"/>
                    <a:pt x="47467" y="23751"/>
                  </a:cubicBezTo>
                  <a:cubicBezTo>
                    <a:pt x="47467" y="10642"/>
                    <a:pt x="36826" y="1"/>
                    <a:pt x="23750" y="1"/>
                  </a:cubicBezTo>
                  <a:close/>
                </a:path>
              </a:pathLst>
            </a:custGeom>
            <a:solidFill>
              <a:srgbClr val="FFFFFF">
                <a:alpha val="6180"/>
              </a:srgb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ulish"/>
                <a:ea typeface="Mulish"/>
                <a:cs typeface="Mulish"/>
                <a:sym typeface="Mulish"/>
              </a:endParaRPr>
            </a:p>
          </p:txBody>
        </p:sp>
      </p:grpSp>
      <p:grpSp>
        <p:nvGrpSpPr>
          <p:cNvPr id="37" name="Google Shape;37;p2"/>
          <p:cNvGrpSpPr/>
          <p:nvPr/>
        </p:nvGrpSpPr>
        <p:grpSpPr>
          <a:xfrm>
            <a:off x="2087200" y="4432800"/>
            <a:ext cx="1185875" cy="1186700"/>
            <a:chOff x="1965050" y="4639150"/>
            <a:chExt cx="1185875" cy="1186700"/>
          </a:xfrm>
        </p:grpSpPr>
        <p:sp>
          <p:nvSpPr>
            <p:cNvPr id="38" name="Google Shape;38;p2"/>
            <p:cNvSpPr/>
            <p:nvPr/>
          </p:nvSpPr>
          <p:spPr>
            <a:xfrm>
              <a:off x="1965050" y="4639150"/>
              <a:ext cx="1185875" cy="1186700"/>
            </a:xfrm>
            <a:custGeom>
              <a:avLst/>
              <a:rect l="l" t="t" r="r" b="b"/>
              <a:pathLst>
                <a:path w="47435" h="47468">
                  <a:moveTo>
                    <a:pt x="23717" y="1735"/>
                  </a:moveTo>
                  <a:cubicBezTo>
                    <a:pt x="35892" y="1735"/>
                    <a:pt x="45766" y="11609"/>
                    <a:pt x="45766" y="23784"/>
                  </a:cubicBezTo>
                  <a:cubicBezTo>
                    <a:pt x="45766" y="35959"/>
                    <a:pt x="35892" y="45833"/>
                    <a:pt x="23717" y="45833"/>
                  </a:cubicBezTo>
                  <a:cubicBezTo>
                    <a:pt x="11542" y="45833"/>
                    <a:pt x="1668" y="35959"/>
                    <a:pt x="1668" y="23784"/>
                  </a:cubicBezTo>
                  <a:cubicBezTo>
                    <a:pt x="1668" y="11609"/>
                    <a:pt x="11542" y="1735"/>
                    <a:pt x="23717" y="1735"/>
                  </a:cubicBezTo>
                  <a:close/>
                  <a:moveTo>
                    <a:pt x="23717" y="0"/>
                  </a:moveTo>
                  <a:cubicBezTo>
                    <a:pt x="10641" y="0"/>
                    <a:pt x="0" y="10641"/>
                    <a:pt x="0" y="23751"/>
                  </a:cubicBezTo>
                  <a:cubicBezTo>
                    <a:pt x="0" y="36827"/>
                    <a:pt x="10641" y="47468"/>
                    <a:pt x="23717" y="47468"/>
                  </a:cubicBezTo>
                  <a:cubicBezTo>
                    <a:pt x="36793" y="47468"/>
                    <a:pt x="47434" y="36827"/>
                    <a:pt x="47434" y="23751"/>
                  </a:cubicBezTo>
                  <a:cubicBezTo>
                    <a:pt x="47434" y="10641"/>
                    <a:pt x="36793" y="0"/>
                    <a:pt x="23717" y="0"/>
                  </a:cubicBezTo>
                  <a:close/>
                </a:path>
              </a:pathLst>
            </a:custGeom>
            <a:solidFill>
              <a:srgbClr val="FFFFFF">
                <a:alpha val="6180"/>
              </a:srgb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ulish"/>
                <a:ea typeface="Mulish"/>
                <a:cs typeface="Mulish"/>
                <a:sym typeface="Mulish"/>
              </a:endParaRPr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2064275" y="4738375"/>
              <a:ext cx="987400" cy="988250"/>
            </a:xfrm>
            <a:custGeom>
              <a:avLst/>
              <a:rect l="l" t="t" r="r" b="b"/>
              <a:pathLst>
                <a:path w="39496" h="39530">
                  <a:moveTo>
                    <a:pt x="19748" y="1969"/>
                  </a:moveTo>
                  <a:cubicBezTo>
                    <a:pt x="29555" y="1969"/>
                    <a:pt x="37561" y="9975"/>
                    <a:pt x="37561" y="19782"/>
                  </a:cubicBezTo>
                  <a:cubicBezTo>
                    <a:pt x="37561" y="29555"/>
                    <a:pt x="29555" y="37561"/>
                    <a:pt x="19748" y="37561"/>
                  </a:cubicBezTo>
                  <a:cubicBezTo>
                    <a:pt x="9908" y="37561"/>
                    <a:pt x="1935" y="29555"/>
                    <a:pt x="1935" y="19782"/>
                  </a:cubicBezTo>
                  <a:cubicBezTo>
                    <a:pt x="1935" y="9975"/>
                    <a:pt x="9941" y="1969"/>
                    <a:pt x="19748" y="1969"/>
                  </a:cubicBezTo>
                  <a:close/>
                  <a:moveTo>
                    <a:pt x="19748" y="1"/>
                  </a:moveTo>
                  <a:cubicBezTo>
                    <a:pt x="8874" y="1"/>
                    <a:pt x="1" y="8874"/>
                    <a:pt x="1" y="19782"/>
                  </a:cubicBezTo>
                  <a:cubicBezTo>
                    <a:pt x="1" y="30656"/>
                    <a:pt x="8874" y="39529"/>
                    <a:pt x="19748" y="39529"/>
                  </a:cubicBezTo>
                  <a:cubicBezTo>
                    <a:pt x="30623" y="39529"/>
                    <a:pt x="39496" y="30689"/>
                    <a:pt x="39496" y="19782"/>
                  </a:cubicBezTo>
                  <a:cubicBezTo>
                    <a:pt x="39496" y="8874"/>
                    <a:pt x="30623" y="1"/>
                    <a:pt x="19748" y="1"/>
                  </a:cubicBezTo>
                  <a:close/>
                </a:path>
              </a:pathLst>
            </a:custGeom>
            <a:solidFill>
              <a:srgbClr val="FFFFFF">
                <a:alpha val="6180"/>
              </a:srgb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ulish"/>
                <a:ea typeface="Mulish"/>
                <a:cs typeface="Mulish"/>
                <a:sym typeface="Mulish"/>
              </a:endParaRPr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2256075" y="5061950"/>
              <a:ext cx="615475" cy="383625"/>
            </a:xfrm>
            <a:custGeom>
              <a:avLst/>
              <a:rect l="l" t="t" r="r" b="b"/>
              <a:pathLst>
                <a:path w="24619" h="15345">
                  <a:moveTo>
                    <a:pt x="5338" y="0"/>
                  </a:moveTo>
                  <a:lnTo>
                    <a:pt x="3870" y="4070"/>
                  </a:lnTo>
                  <a:lnTo>
                    <a:pt x="18481" y="4070"/>
                  </a:lnTo>
                  <a:lnTo>
                    <a:pt x="15779" y="11242"/>
                  </a:lnTo>
                  <a:lnTo>
                    <a:pt x="1869" y="11242"/>
                  </a:lnTo>
                  <a:lnTo>
                    <a:pt x="1" y="15345"/>
                  </a:lnTo>
                  <a:lnTo>
                    <a:pt x="18080" y="15345"/>
                  </a:lnTo>
                  <a:cubicBezTo>
                    <a:pt x="18914" y="15345"/>
                    <a:pt x="19682" y="14844"/>
                    <a:pt x="19948" y="14010"/>
                  </a:cubicBezTo>
                  <a:lnTo>
                    <a:pt x="24385" y="2736"/>
                  </a:lnTo>
                  <a:cubicBezTo>
                    <a:pt x="24618" y="2102"/>
                    <a:pt x="24552" y="1401"/>
                    <a:pt x="24185" y="868"/>
                  </a:cubicBezTo>
                  <a:cubicBezTo>
                    <a:pt x="23784" y="334"/>
                    <a:pt x="23184" y="0"/>
                    <a:pt x="22517" y="0"/>
                  </a:cubicBezTo>
                  <a:lnTo>
                    <a:pt x="5338" y="0"/>
                  </a:lnTo>
                  <a:close/>
                </a:path>
              </a:pathLst>
            </a:custGeom>
            <a:solidFill>
              <a:srgbClr val="FFFFFF">
                <a:alpha val="6180"/>
              </a:srgb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ulish"/>
                <a:ea typeface="Mulish"/>
                <a:cs typeface="Mulish"/>
                <a:sym typeface="Mulish"/>
              </a:endParaRPr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2240250" y="5203725"/>
              <a:ext cx="276050" cy="101750"/>
            </a:xfrm>
            <a:custGeom>
              <a:avLst/>
              <a:rect l="l" t="t" r="r" b="b"/>
              <a:pathLst>
                <a:path w="11042" h="4070">
                  <a:moveTo>
                    <a:pt x="1501" y="0"/>
                  </a:moveTo>
                  <a:lnTo>
                    <a:pt x="0" y="4070"/>
                  </a:lnTo>
                  <a:lnTo>
                    <a:pt x="9540" y="4070"/>
                  </a:lnTo>
                  <a:lnTo>
                    <a:pt x="11041" y="0"/>
                  </a:lnTo>
                  <a:lnTo>
                    <a:pt x="1501" y="0"/>
                  </a:lnTo>
                  <a:close/>
                </a:path>
              </a:pathLst>
            </a:custGeom>
            <a:solidFill>
              <a:srgbClr val="FFFFFF">
                <a:alpha val="6180"/>
              </a:srgb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ulish"/>
                <a:ea typeface="Mulish"/>
                <a:cs typeface="Mulish"/>
                <a:sym typeface="Mulish"/>
              </a:endParaRPr>
            </a:p>
          </p:txBody>
        </p:sp>
      </p:grpSp>
      <p:sp>
        <p:nvSpPr>
          <p:cNvPr id="42" name="Google Shape;42;p2"/>
          <p:cNvSpPr>
            <a:spLocks noGrp="1" noEditPoints="1"/>
          </p:cNvSpPr>
          <p:nvPr>
            <p:ph type="ctrTitle"/>
          </p:nvPr>
        </p:nvSpPr>
        <p:spPr>
          <a:xfrm>
            <a:off x="708500" y="1430925"/>
            <a:ext cx="7727100" cy="1589100"/>
          </a:xfrm>
          <a:prstGeom prst="rect">
            <a:avLst/>
          </a:prstGeom>
        </p:spPr>
        <p:txBody>
          <a:bodyPr wrap="square" lIns="91425" tIns="91425" rIns="91425" bIns="91425" anchor="t">
            <a:noAutofit/>
          </a:bodyPr>
          <a:lstStyle>
            <a:lvl1pPr algn="ctr" rtl="0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</p:spTree>
  </p:cSld>
  <p:clrMapOvr>
    <a:masterClrMapping/>
  </p:clrMapOvr>
  <p:hf dt="0" sldNum="0" hdr="0" ft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_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1"/>
          <p:cNvSpPr>
            <a:spLocks noGrp="1" noEditPoints="1"/>
          </p:cNvSpPr>
          <p:nvPr>
            <p:ph type="title" hasCustomPrompt="1"/>
          </p:nvPr>
        </p:nvSpPr>
        <p:spPr>
          <a:xfrm>
            <a:off x="1220700" y="1540275"/>
            <a:ext cx="6702600" cy="1083000"/>
          </a:xfrm>
          <a:prstGeom prst="rect">
            <a:avLst/>
          </a:prstGeom>
        </p:spPr>
        <p:txBody>
          <a:bodyPr wrap="square" lIns="91425" tIns="91425" rIns="91425" bIns="91425" anchor="b">
            <a:noAutofit/>
          </a:bodyPr>
          <a:lstStyle>
            <a:lvl1pPr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6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grpSp>
        <p:nvGrpSpPr>
          <p:cNvPr id="231" name="Google Shape;231;p11"/>
          <p:cNvGrpSpPr/>
          <p:nvPr/>
        </p:nvGrpSpPr>
        <p:grpSpPr>
          <a:xfrm>
            <a:off x="545596" y="3080998"/>
            <a:ext cx="868664" cy="868683"/>
            <a:chOff x="6376494" y="9292284"/>
            <a:chExt cx="1186700" cy="1186725"/>
          </a:xfrm>
        </p:grpSpPr>
        <p:sp>
          <p:nvSpPr>
            <p:cNvPr id="232" name="Google Shape;232;p11"/>
            <p:cNvSpPr/>
            <p:nvPr/>
          </p:nvSpPr>
          <p:spPr>
            <a:xfrm>
              <a:off x="6475719" y="9391534"/>
              <a:ext cx="988225" cy="988225"/>
            </a:xfrm>
            <a:custGeom>
              <a:avLst/>
              <a:rect l="l" t="t" r="r" b="b"/>
              <a:pathLst>
                <a:path w="39529" h="39529">
                  <a:moveTo>
                    <a:pt x="19781" y="1968"/>
                  </a:moveTo>
                  <a:cubicBezTo>
                    <a:pt x="29555" y="1968"/>
                    <a:pt x="37561" y="9974"/>
                    <a:pt x="37561" y="19781"/>
                  </a:cubicBezTo>
                  <a:cubicBezTo>
                    <a:pt x="37561" y="29555"/>
                    <a:pt x="29555" y="37561"/>
                    <a:pt x="19781" y="37561"/>
                  </a:cubicBezTo>
                  <a:cubicBezTo>
                    <a:pt x="9941" y="37561"/>
                    <a:pt x="1969" y="29555"/>
                    <a:pt x="1969" y="19781"/>
                  </a:cubicBezTo>
                  <a:cubicBezTo>
                    <a:pt x="1969" y="9974"/>
                    <a:pt x="9974" y="1968"/>
                    <a:pt x="19781" y="1968"/>
                  </a:cubicBezTo>
                  <a:close/>
                  <a:moveTo>
                    <a:pt x="19781" y="0"/>
                  </a:moveTo>
                  <a:cubicBezTo>
                    <a:pt x="8874" y="0"/>
                    <a:pt x="1" y="8873"/>
                    <a:pt x="1" y="19781"/>
                  </a:cubicBezTo>
                  <a:cubicBezTo>
                    <a:pt x="1" y="30656"/>
                    <a:pt x="8874" y="39529"/>
                    <a:pt x="19781" y="39529"/>
                  </a:cubicBezTo>
                  <a:cubicBezTo>
                    <a:pt x="30656" y="39529"/>
                    <a:pt x="39529" y="30656"/>
                    <a:pt x="39529" y="19781"/>
                  </a:cubicBezTo>
                  <a:cubicBezTo>
                    <a:pt x="39529" y="8873"/>
                    <a:pt x="30656" y="0"/>
                    <a:pt x="19781" y="0"/>
                  </a:cubicBezTo>
                  <a:close/>
                </a:path>
              </a:pathLst>
            </a:custGeom>
            <a:solidFill>
              <a:srgbClr val="FFFFFF">
                <a:alpha val="6180"/>
              </a:srgb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ulish"/>
                <a:ea typeface="Mulish"/>
                <a:cs typeface="Mulish"/>
                <a:sym typeface="Mulish"/>
              </a:endParaRPr>
            </a:p>
          </p:txBody>
        </p:sp>
        <p:sp>
          <p:nvSpPr>
            <p:cNvPr id="233" name="Google Shape;233;p11"/>
            <p:cNvSpPr/>
            <p:nvPr/>
          </p:nvSpPr>
          <p:spPr>
            <a:xfrm>
              <a:off x="6653344" y="9610784"/>
              <a:ext cx="622975" cy="523650"/>
            </a:xfrm>
            <a:custGeom>
              <a:avLst/>
              <a:rect l="l" t="t" r="r" b="b"/>
              <a:pathLst>
                <a:path w="24919" h="20946">
                  <a:moveTo>
                    <a:pt x="24919" y="1671"/>
                  </a:moveTo>
                  <a:lnTo>
                    <a:pt x="24919" y="1671"/>
                  </a:lnTo>
                  <a:lnTo>
                    <a:pt x="24919" y="1671"/>
                  </a:lnTo>
                  <a:cubicBezTo>
                    <a:pt x="24919" y="1671"/>
                    <a:pt x="24919" y="1671"/>
                    <a:pt x="24919" y="1671"/>
                  </a:cubicBezTo>
                  <a:close/>
                  <a:moveTo>
                    <a:pt x="9007" y="3206"/>
                  </a:moveTo>
                  <a:lnTo>
                    <a:pt x="16613" y="14113"/>
                  </a:lnTo>
                  <a:lnTo>
                    <a:pt x="15912" y="16849"/>
                  </a:lnTo>
                  <a:lnTo>
                    <a:pt x="8373" y="6208"/>
                  </a:lnTo>
                  <a:lnTo>
                    <a:pt x="9007" y="3206"/>
                  </a:lnTo>
                  <a:close/>
                  <a:moveTo>
                    <a:pt x="8536" y="0"/>
                  </a:moveTo>
                  <a:cubicBezTo>
                    <a:pt x="7281" y="0"/>
                    <a:pt x="5582" y="416"/>
                    <a:pt x="4737" y="2438"/>
                  </a:cubicBezTo>
                  <a:cubicBezTo>
                    <a:pt x="3336" y="5907"/>
                    <a:pt x="1" y="19350"/>
                    <a:pt x="1" y="19350"/>
                  </a:cubicBezTo>
                  <a:cubicBezTo>
                    <a:pt x="1" y="19350"/>
                    <a:pt x="467" y="19446"/>
                    <a:pt x="1136" y="19446"/>
                  </a:cubicBezTo>
                  <a:cubicBezTo>
                    <a:pt x="2523" y="19446"/>
                    <a:pt x="4784" y="19036"/>
                    <a:pt x="5571" y="16515"/>
                  </a:cubicBezTo>
                  <a:lnTo>
                    <a:pt x="7706" y="8843"/>
                  </a:lnTo>
                  <a:lnTo>
                    <a:pt x="15078" y="19884"/>
                  </a:lnTo>
                  <a:cubicBezTo>
                    <a:pt x="14911" y="20451"/>
                    <a:pt x="14845" y="20852"/>
                    <a:pt x="14845" y="20852"/>
                  </a:cubicBezTo>
                  <a:cubicBezTo>
                    <a:pt x="14845" y="20852"/>
                    <a:pt x="15305" y="20946"/>
                    <a:pt x="15968" y="20946"/>
                  </a:cubicBezTo>
                  <a:cubicBezTo>
                    <a:pt x="17354" y="20946"/>
                    <a:pt x="19625" y="20533"/>
                    <a:pt x="20415" y="17983"/>
                  </a:cubicBezTo>
                  <a:lnTo>
                    <a:pt x="24919" y="1671"/>
                  </a:lnTo>
                  <a:lnTo>
                    <a:pt x="24919" y="1671"/>
                  </a:lnTo>
                  <a:cubicBezTo>
                    <a:pt x="24918" y="1672"/>
                    <a:pt x="24918" y="1672"/>
                    <a:pt x="24917" y="1672"/>
                  </a:cubicBezTo>
                  <a:cubicBezTo>
                    <a:pt x="24875" y="1672"/>
                    <a:pt x="24217" y="1474"/>
                    <a:pt x="23355" y="1474"/>
                  </a:cubicBezTo>
                  <a:cubicBezTo>
                    <a:pt x="22102" y="1474"/>
                    <a:pt x="20420" y="1892"/>
                    <a:pt x="19581" y="3939"/>
                  </a:cubicBezTo>
                  <a:cubicBezTo>
                    <a:pt x="19048" y="5240"/>
                    <a:pt x="18247" y="7976"/>
                    <a:pt x="17447" y="10878"/>
                  </a:cubicBezTo>
                  <a:lnTo>
                    <a:pt x="10075" y="203"/>
                  </a:lnTo>
                  <a:cubicBezTo>
                    <a:pt x="10075" y="203"/>
                    <a:pt x="9414" y="0"/>
                    <a:pt x="8536" y="0"/>
                  </a:cubicBezTo>
                  <a:close/>
                </a:path>
              </a:pathLst>
            </a:custGeom>
            <a:solidFill>
              <a:srgbClr val="FFFFFF">
                <a:alpha val="6180"/>
              </a:srgb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ulish"/>
                <a:ea typeface="Mulish"/>
                <a:cs typeface="Mulish"/>
                <a:sym typeface="Mulish"/>
              </a:endParaRPr>
            </a:p>
          </p:txBody>
        </p:sp>
        <p:sp>
          <p:nvSpPr>
            <p:cNvPr id="234" name="Google Shape;234;p11"/>
            <p:cNvSpPr/>
            <p:nvPr/>
          </p:nvSpPr>
          <p:spPr>
            <a:xfrm>
              <a:off x="6376494" y="9292284"/>
              <a:ext cx="1186700" cy="1186725"/>
            </a:xfrm>
            <a:custGeom>
              <a:avLst/>
              <a:rect l="l" t="t" r="r" b="b"/>
              <a:pathLst>
                <a:path w="47468" h="47469">
                  <a:moveTo>
                    <a:pt x="23750" y="1669"/>
                  </a:moveTo>
                  <a:cubicBezTo>
                    <a:pt x="35859" y="1669"/>
                    <a:pt x="45766" y="11609"/>
                    <a:pt x="45800" y="23751"/>
                  </a:cubicBezTo>
                  <a:cubicBezTo>
                    <a:pt x="45800" y="35927"/>
                    <a:pt x="35926" y="45800"/>
                    <a:pt x="23750" y="45800"/>
                  </a:cubicBezTo>
                  <a:cubicBezTo>
                    <a:pt x="11575" y="45800"/>
                    <a:pt x="1668" y="35927"/>
                    <a:pt x="1668" y="23751"/>
                  </a:cubicBezTo>
                  <a:cubicBezTo>
                    <a:pt x="1668" y="11542"/>
                    <a:pt x="11575" y="1669"/>
                    <a:pt x="23750" y="1669"/>
                  </a:cubicBezTo>
                  <a:close/>
                  <a:moveTo>
                    <a:pt x="23750" y="1"/>
                  </a:moveTo>
                  <a:cubicBezTo>
                    <a:pt x="10641" y="1"/>
                    <a:pt x="0" y="10642"/>
                    <a:pt x="0" y="23751"/>
                  </a:cubicBezTo>
                  <a:cubicBezTo>
                    <a:pt x="0" y="36827"/>
                    <a:pt x="10641" y="47468"/>
                    <a:pt x="23750" y="47468"/>
                  </a:cubicBezTo>
                  <a:cubicBezTo>
                    <a:pt x="36793" y="47468"/>
                    <a:pt x="47434" y="36827"/>
                    <a:pt x="47467" y="23751"/>
                  </a:cubicBezTo>
                  <a:cubicBezTo>
                    <a:pt x="47467" y="10642"/>
                    <a:pt x="36826" y="1"/>
                    <a:pt x="23750" y="1"/>
                  </a:cubicBezTo>
                  <a:close/>
                </a:path>
              </a:pathLst>
            </a:custGeom>
            <a:solidFill>
              <a:srgbClr val="FFFFFF">
                <a:alpha val="6180"/>
              </a:srgb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ulish"/>
                <a:ea typeface="Mulish"/>
                <a:cs typeface="Mulish"/>
                <a:sym typeface="Mulish"/>
              </a:endParaRPr>
            </a:p>
          </p:txBody>
        </p:sp>
      </p:grpSp>
      <p:grpSp>
        <p:nvGrpSpPr>
          <p:cNvPr id="235" name="Google Shape;235;p11"/>
          <p:cNvGrpSpPr/>
          <p:nvPr/>
        </p:nvGrpSpPr>
        <p:grpSpPr>
          <a:xfrm>
            <a:off x="-433502" y="4599418"/>
            <a:ext cx="867003" cy="867003"/>
            <a:chOff x="5040621" y="4423871"/>
            <a:chExt cx="1186700" cy="1186700"/>
          </a:xfrm>
        </p:grpSpPr>
        <p:sp>
          <p:nvSpPr>
            <p:cNvPr id="236" name="Google Shape;236;p11"/>
            <p:cNvSpPr/>
            <p:nvPr/>
          </p:nvSpPr>
          <p:spPr>
            <a:xfrm>
              <a:off x="5040621" y="4423871"/>
              <a:ext cx="1186700" cy="1186700"/>
            </a:xfrm>
            <a:custGeom>
              <a:avLst/>
              <a:rect l="l" t="t" r="r" b="b"/>
              <a:pathLst>
                <a:path w="47468" h="47468">
                  <a:moveTo>
                    <a:pt x="23751" y="1668"/>
                  </a:moveTo>
                  <a:cubicBezTo>
                    <a:pt x="35926" y="1668"/>
                    <a:pt x="45800" y="11608"/>
                    <a:pt x="45800" y="23750"/>
                  </a:cubicBezTo>
                  <a:cubicBezTo>
                    <a:pt x="45800" y="35926"/>
                    <a:pt x="35926" y="45799"/>
                    <a:pt x="23751" y="45799"/>
                  </a:cubicBezTo>
                  <a:cubicBezTo>
                    <a:pt x="11575" y="45799"/>
                    <a:pt x="1668" y="35926"/>
                    <a:pt x="1668" y="23750"/>
                  </a:cubicBezTo>
                  <a:cubicBezTo>
                    <a:pt x="1668" y="11575"/>
                    <a:pt x="11575" y="1668"/>
                    <a:pt x="23751" y="1668"/>
                  </a:cubicBezTo>
                  <a:close/>
                  <a:moveTo>
                    <a:pt x="23751" y="0"/>
                  </a:moveTo>
                  <a:cubicBezTo>
                    <a:pt x="10641" y="0"/>
                    <a:pt x="0" y="10641"/>
                    <a:pt x="0" y="23750"/>
                  </a:cubicBezTo>
                  <a:cubicBezTo>
                    <a:pt x="0" y="36826"/>
                    <a:pt x="10641" y="47467"/>
                    <a:pt x="23751" y="47467"/>
                  </a:cubicBezTo>
                  <a:cubicBezTo>
                    <a:pt x="36827" y="47467"/>
                    <a:pt x="47468" y="36826"/>
                    <a:pt x="47468" y="23750"/>
                  </a:cubicBezTo>
                  <a:cubicBezTo>
                    <a:pt x="47468" y="10641"/>
                    <a:pt x="36827" y="0"/>
                    <a:pt x="23751" y="0"/>
                  </a:cubicBezTo>
                  <a:close/>
                </a:path>
              </a:pathLst>
            </a:custGeom>
            <a:solidFill>
              <a:srgbClr val="FFFFFF">
                <a:alpha val="6180"/>
              </a:srgb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ulish"/>
                <a:ea typeface="Mulish"/>
                <a:cs typeface="Mulish"/>
                <a:sym typeface="Mulish"/>
              </a:endParaRPr>
            </a:p>
          </p:txBody>
        </p:sp>
        <p:sp>
          <p:nvSpPr>
            <p:cNvPr id="237" name="Google Shape;237;p11"/>
            <p:cNvSpPr/>
            <p:nvPr/>
          </p:nvSpPr>
          <p:spPr>
            <a:xfrm>
              <a:off x="5139846" y="4523096"/>
              <a:ext cx="989075" cy="988225"/>
            </a:xfrm>
            <a:custGeom>
              <a:avLst/>
              <a:rect l="l" t="t" r="r" b="b"/>
              <a:pathLst>
                <a:path w="39563" h="39529">
                  <a:moveTo>
                    <a:pt x="19782" y="1969"/>
                  </a:moveTo>
                  <a:cubicBezTo>
                    <a:pt x="29622" y="1969"/>
                    <a:pt x="37561" y="9974"/>
                    <a:pt x="37561" y="19781"/>
                  </a:cubicBezTo>
                  <a:cubicBezTo>
                    <a:pt x="37561" y="29555"/>
                    <a:pt x="29555" y="37561"/>
                    <a:pt x="19782" y="37561"/>
                  </a:cubicBezTo>
                  <a:cubicBezTo>
                    <a:pt x="9941" y="37561"/>
                    <a:pt x="1969" y="29555"/>
                    <a:pt x="1969" y="19781"/>
                  </a:cubicBezTo>
                  <a:cubicBezTo>
                    <a:pt x="1969" y="9974"/>
                    <a:pt x="9975" y="1969"/>
                    <a:pt x="19782" y="1969"/>
                  </a:cubicBezTo>
                  <a:close/>
                  <a:moveTo>
                    <a:pt x="19782" y="1"/>
                  </a:moveTo>
                  <a:cubicBezTo>
                    <a:pt x="8874" y="1"/>
                    <a:pt x="1" y="8874"/>
                    <a:pt x="1" y="19781"/>
                  </a:cubicBezTo>
                  <a:cubicBezTo>
                    <a:pt x="1" y="30656"/>
                    <a:pt x="8874" y="39529"/>
                    <a:pt x="19782" y="39529"/>
                  </a:cubicBezTo>
                  <a:cubicBezTo>
                    <a:pt x="30689" y="39529"/>
                    <a:pt x="39562" y="30656"/>
                    <a:pt x="39529" y="19781"/>
                  </a:cubicBezTo>
                  <a:cubicBezTo>
                    <a:pt x="39529" y="8874"/>
                    <a:pt x="30656" y="1"/>
                    <a:pt x="19782" y="1"/>
                  </a:cubicBezTo>
                  <a:close/>
                </a:path>
              </a:pathLst>
            </a:custGeom>
            <a:solidFill>
              <a:srgbClr val="FFFFFF">
                <a:alpha val="6180"/>
              </a:srgb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ulish"/>
                <a:ea typeface="Mulish"/>
                <a:cs typeface="Mulish"/>
                <a:sym typeface="Mulish"/>
              </a:endParaRPr>
            </a:p>
          </p:txBody>
        </p:sp>
        <p:sp>
          <p:nvSpPr>
            <p:cNvPr id="238" name="Google Shape;238;p11"/>
            <p:cNvSpPr/>
            <p:nvPr/>
          </p:nvSpPr>
          <p:spPr>
            <a:xfrm>
              <a:off x="5368346" y="4734921"/>
              <a:ext cx="516225" cy="522900"/>
            </a:xfrm>
            <a:custGeom>
              <a:avLst/>
              <a:rect l="l" t="t" r="r" b="b"/>
              <a:pathLst>
                <a:path w="20649" h="20916">
                  <a:moveTo>
                    <a:pt x="10575" y="3336"/>
                  </a:moveTo>
                  <a:cubicBezTo>
                    <a:pt x="11242" y="3336"/>
                    <a:pt x="17246" y="3536"/>
                    <a:pt x="17246" y="10474"/>
                  </a:cubicBezTo>
                  <a:cubicBezTo>
                    <a:pt x="17313" y="13410"/>
                    <a:pt x="16346" y="15478"/>
                    <a:pt x="14478" y="16579"/>
                  </a:cubicBezTo>
                  <a:cubicBezTo>
                    <a:pt x="12977" y="17513"/>
                    <a:pt x="11342" y="17546"/>
                    <a:pt x="11009" y="17546"/>
                  </a:cubicBezTo>
                  <a:lnTo>
                    <a:pt x="7006" y="17546"/>
                  </a:lnTo>
                  <a:lnTo>
                    <a:pt x="7006" y="11709"/>
                  </a:lnTo>
                  <a:lnTo>
                    <a:pt x="10275" y="11709"/>
                  </a:lnTo>
                  <a:lnTo>
                    <a:pt x="10275" y="8373"/>
                  </a:lnTo>
                  <a:lnTo>
                    <a:pt x="7006" y="8373"/>
                  </a:lnTo>
                  <a:lnTo>
                    <a:pt x="7006" y="3336"/>
                  </a:lnTo>
                  <a:lnTo>
                    <a:pt x="10575" y="3336"/>
                  </a:lnTo>
                  <a:close/>
                  <a:moveTo>
                    <a:pt x="3670" y="0"/>
                  </a:moveTo>
                  <a:lnTo>
                    <a:pt x="3670" y="8373"/>
                  </a:lnTo>
                  <a:lnTo>
                    <a:pt x="1" y="8373"/>
                  </a:lnTo>
                  <a:lnTo>
                    <a:pt x="1" y="11709"/>
                  </a:lnTo>
                  <a:lnTo>
                    <a:pt x="3670" y="11709"/>
                  </a:lnTo>
                  <a:lnTo>
                    <a:pt x="3670" y="20915"/>
                  </a:lnTo>
                  <a:lnTo>
                    <a:pt x="11009" y="20915"/>
                  </a:lnTo>
                  <a:cubicBezTo>
                    <a:pt x="11676" y="20915"/>
                    <a:pt x="14011" y="20848"/>
                    <a:pt x="16212" y="19481"/>
                  </a:cubicBezTo>
                  <a:cubicBezTo>
                    <a:pt x="18214" y="18247"/>
                    <a:pt x="20649" y="15678"/>
                    <a:pt x="20649" y="10474"/>
                  </a:cubicBezTo>
                  <a:cubicBezTo>
                    <a:pt x="20649" y="2202"/>
                    <a:pt x="14044" y="0"/>
                    <a:pt x="10575" y="0"/>
                  </a:cubicBezTo>
                  <a:lnTo>
                    <a:pt x="3670" y="0"/>
                  </a:lnTo>
                  <a:close/>
                </a:path>
              </a:pathLst>
            </a:custGeom>
            <a:solidFill>
              <a:srgbClr val="FFFFFF">
                <a:alpha val="6180"/>
              </a:srgb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ulish"/>
                <a:ea typeface="Mulish"/>
                <a:cs typeface="Mulish"/>
                <a:sym typeface="Mulish"/>
              </a:endParaRPr>
            </a:p>
          </p:txBody>
        </p:sp>
      </p:grpSp>
      <p:grpSp>
        <p:nvGrpSpPr>
          <p:cNvPr id="239" name="Google Shape;239;p11"/>
          <p:cNvGrpSpPr/>
          <p:nvPr/>
        </p:nvGrpSpPr>
        <p:grpSpPr>
          <a:xfrm>
            <a:off x="545593" y="-187797"/>
            <a:ext cx="868653" cy="868664"/>
            <a:chOff x="1538258" y="2456832"/>
            <a:chExt cx="1185875" cy="1186700"/>
          </a:xfrm>
        </p:grpSpPr>
        <p:sp>
          <p:nvSpPr>
            <p:cNvPr id="240" name="Google Shape;240;p11"/>
            <p:cNvSpPr/>
            <p:nvPr/>
          </p:nvSpPr>
          <p:spPr>
            <a:xfrm>
              <a:off x="1538258" y="2456832"/>
              <a:ext cx="1185875" cy="1186700"/>
            </a:xfrm>
            <a:custGeom>
              <a:avLst/>
              <a:rect l="l" t="t" r="r" b="b"/>
              <a:pathLst>
                <a:path w="47435" h="47468">
                  <a:moveTo>
                    <a:pt x="23717" y="1735"/>
                  </a:moveTo>
                  <a:cubicBezTo>
                    <a:pt x="35892" y="1735"/>
                    <a:pt x="45766" y="11609"/>
                    <a:pt x="45766" y="23784"/>
                  </a:cubicBezTo>
                  <a:cubicBezTo>
                    <a:pt x="45766" y="35959"/>
                    <a:pt x="35892" y="45833"/>
                    <a:pt x="23717" y="45833"/>
                  </a:cubicBezTo>
                  <a:cubicBezTo>
                    <a:pt x="11542" y="45833"/>
                    <a:pt x="1668" y="35959"/>
                    <a:pt x="1668" y="23784"/>
                  </a:cubicBezTo>
                  <a:cubicBezTo>
                    <a:pt x="1668" y="11609"/>
                    <a:pt x="11542" y="1735"/>
                    <a:pt x="23717" y="1735"/>
                  </a:cubicBezTo>
                  <a:close/>
                  <a:moveTo>
                    <a:pt x="23717" y="0"/>
                  </a:moveTo>
                  <a:cubicBezTo>
                    <a:pt x="10641" y="0"/>
                    <a:pt x="0" y="10641"/>
                    <a:pt x="0" y="23751"/>
                  </a:cubicBezTo>
                  <a:cubicBezTo>
                    <a:pt x="0" y="36827"/>
                    <a:pt x="10641" y="47468"/>
                    <a:pt x="23717" y="47468"/>
                  </a:cubicBezTo>
                  <a:cubicBezTo>
                    <a:pt x="36793" y="47468"/>
                    <a:pt x="47434" y="36827"/>
                    <a:pt x="47434" y="23751"/>
                  </a:cubicBezTo>
                  <a:cubicBezTo>
                    <a:pt x="47434" y="10641"/>
                    <a:pt x="36793" y="0"/>
                    <a:pt x="23717" y="0"/>
                  </a:cubicBezTo>
                  <a:close/>
                </a:path>
              </a:pathLst>
            </a:custGeom>
            <a:solidFill>
              <a:srgbClr val="FFFFFF">
                <a:alpha val="6180"/>
              </a:srgb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ulish"/>
                <a:ea typeface="Mulish"/>
                <a:cs typeface="Mulish"/>
                <a:sym typeface="Mulish"/>
              </a:endParaRPr>
            </a:p>
          </p:txBody>
        </p:sp>
        <p:sp>
          <p:nvSpPr>
            <p:cNvPr id="241" name="Google Shape;241;p11"/>
            <p:cNvSpPr/>
            <p:nvPr/>
          </p:nvSpPr>
          <p:spPr>
            <a:xfrm>
              <a:off x="1637483" y="2556057"/>
              <a:ext cx="987400" cy="988250"/>
            </a:xfrm>
            <a:custGeom>
              <a:avLst/>
              <a:rect l="l" t="t" r="r" b="b"/>
              <a:pathLst>
                <a:path w="39496" h="39530">
                  <a:moveTo>
                    <a:pt x="19748" y="1969"/>
                  </a:moveTo>
                  <a:cubicBezTo>
                    <a:pt x="29555" y="1969"/>
                    <a:pt x="37561" y="9975"/>
                    <a:pt x="37561" y="19782"/>
                  </a:cubicBezTo>
                  <a:cubicBezTo>
                    <a:pt x="37561" y="29555"/>
                    <a:pt x="29555" y="37561"/>
                    <a:pt x="19748" y="37561"/>
                  </a:cubicBezTo>
                  <a:cubicBezTo>
                    <a:pt x="9908" y="37561"/>
                    <a:pt x="1935" y="29555"/>
                    <a:pt x="1935" y="19782"/>
                  </a:cubicBezTo>
                  <a:cubicBezTo>
                    <a:pt x="1935" y="9975"/>
                    <a:pt x="9941" y="1969"/>
                    <a:pt x="19748" y="1969"/>
                  </a:cubicBezTo>
                  <a:close/>
                  <a:moveTo>
                    <a:pt x="19748" y="1"/>
                  </a:moveTo>
                  <a:cubicBezTo>
                    <a:pt x="8874" y="1"/>
                    <a:pt x="1" y="8874"/>
                    <a:pt x="1" y="19782"/>
                  </a:cubicBezTo>
                  <a:cubicBezTo>
                    <a:pt x="1" y="30656"/>
                    <a:pt x="8874" y="39529"/>
                    <a:pt x="19748" y="39529"/>
                  </a:cubicBezTo>
                  <a:cubicBezTo>
                    <a:pt x="30623" y="39529"/>
                    <a:pt x="39496" y="30689"/>
                    <a:pt x="39496" y="19782"/>
                  </a:cubicBezTo>
                  <a:cubicBezTo>
                    <a:pt x="39496" y="8874"/>
                    <a:pt x="30623" y="1"/>
                    <a:pt x="19748" y="1"/>
                  </a:cubicBezTo>
                  <a:close/>
                </a:path>
              </a:pathLst>
            </a:custGeom>
            <a:solidFill>
              <a:srgbClr val="FFFFFF">
                <a:alpha val="6180"/>
              </a:srgb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ulish"/>
                <a:ea typeface="Mulish"/>
                <a:cs typeface="Mulish"/>
                <a:sym typeface="Mulish"/>
              </a:endParaRPr>
            </a:p>
          </p:txBody>
        </p:sp>
        <p:sp>
          <p:nvSpPr>
            <p:cNvPr id="242" name="Google Shape;242;p11"/>
            <p:cNvSpPr/>
            <p:nvPr/>
          </p:nvSpPr>
          <p:spPr>
            <a:xfrm>
              <a:off x="1829283" y="2879632"/>
              <a:ext cx="615475" cy="383625"/>
            </a:xfrm>
            <a:custGeom>
              <a:avLst/>
              <a:rect l="l" t="t" r="r" b="b"/>
              <a:pathLst>
                <a:path w="24619" h="15345">
                  <a:moveTo>
                    <a:pt x="5338" y="0"/>
                  </a:moveTo>
                  <a:lnTo>
                    <a:pt x="3870" y="4070"/>
                  </a:lnTo>
                  <a:lnTo>
                    <a:pt x="18481" y="4070"/>
                  </a:lnTo>
                  <a:lnTo>
                    <a:pt x="15779" y="11242"/>
                  </a:lnTo>
                  <a:lnTo>
                    <a:pt x="1869" y="11242"/>
                  </a:lnTo>
                  <a:lnTo>
                    <a:pt x="1" y="15345"/>
                  </a:lnTo>
                  <a:lnTo>
                    <a:pt x="18080" y="15345"/>
                  </a:lnTo>
                  <a:cubicBezTo>
                    <a:pt x="18914" y="15345"/>
                    <a:pt x="19682" y="14844"/>
                    <a:pt x="19948" y="14010"/>
                  </a:cubicBezTo>
                  <a:lnTo>
                    <a:pt x="24385" y="2736"/>
                  </a:lnTo>
                  <a:cubicBezTo>
                    <a:pt x="24618" y="2102"/>
                    <a:pt x="24552" y="1401"/>
                    <a:pt x="24185" y="868"/>
                  </a:cubicBezTo>
                  <a:cubicBezTo>
                    <a:pt x="23784" y="334"/>
                    <a:pt x="23184" y="0"/>
                    <a:pt x="22517" y="0"/>
                  </a:cubicBezTo>
                  <a:lnTo>
                    <a:pt x="5338" y="0"/>
                  </a:lnTo>
                  <a:close/>
                </a:path>
              </a:pathLst>
            </a:custGeom>
            <a:solidFill>
              <a:srgbClr val="FFFFFF">
                <a:alpha val="6180"/>
              </a:srgb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ulish"/>
                <a:ea typeface="Mulish"/>
                <a:cs typeface="Mulish"/>
                <a:sym typeface="Mulish"/>
              </a:endParaRPr>
            </a:p>
          </p:txBody>
        </p:sp>
        <p:sp>
          <p:nvSpPr>
            <p:cNvPr id="243" name="Google Shape;243;p11"/>
            <p:cNvSpPr/>
            <p:nvPr/>
          </p:nvSpPr>
          <p:spPr>
            <a:xfrm>
              <a:off x="1813458" y="3021407"/>
              <a:ext cx="276050" cy="101750"/>
            </a:xfrm>
            <a:custGeom>
              <a:avLst/>
              <a:rect l="l" t="t" r="r" b="b"/>
              <a:pathLst>
                <a:path w="11042" h="4070">
                  <a:moveTo>
                    <a:pt x="1501" y="0"/>
                  </a:moveTo>
                  <a:lnTo>
                    <a:pt x="0" y="4070"/>
                  </a:lnTo>
                  <a:lnTo>
                    <a:pt x="9540" y="4070"/>
                  </a:lnTo>
                  <a:lnTo>
                    <a:pt x="11041" y="0"/>
                  </a:lnTo>
                  <a:lnTo>
                    <a:pt x="1501" y="0"/>
                  </a:lnTo>
                  <a:close/>
                </a:path>
              </a:pathLst>
            </a:custGeom>
            <a:solidFill>
              <a:srgbClr val="FFFFFF">
                <a:alpha val="6180"/>
              </a:srgb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ulish"/>
                <a:ea typeface="Mulish"/>
                <a:cs typeface="Mulish"/>
                <a:sym typeface="Mulish"/>
              </a:endParaRPr>
            </a:p>
          </p:txBody>
        </p:sp>
      </p:grpSp>
      <p:grpSp>
        <p:nvGrpSpPr>
          <p:cNvPr id="244" name="Google Shape;244;p11"/>
          <p:cNvGrpSpPr/>
          <p:nvPr/>
        </p:nvGrpSpPr>
        <p:grpSpPr>
          <a:xfrm>
            <a:off x="8430774" y="385167"/>
            <a:ext cx="867003" cy="866400"/>
            <a:chOff x="5178571" y="340858"/>
            <a:chExt cx="1186700" cy="1185875"/>
          </a:xfrm>
        </p:grpSpPr>
        <p:sp>
          <p:nvSpPr>
            <p:cNvPr id="245" name="Google Shape;245;p11"/>
            <p:cNvSpPr/>
            <p:nvPr/>
          </p:nvSpPr>
          <p:spPr>
            <a:xfrm>
              <a:off x="5277796" y="440933"/>
              <a:ext cx="988250" cy="988225"/>
            </a:xfrm>
            <a:custGeom>
              <a:avLst/>
              <a:rect l="l" t="t" r="r" b="b"/>
              <a:pathLst>
                <a:path w="39530" h="39529">
                  <a:moveTo>
                    <a:pt x="19782" y="1935"/>
                  </a:moveTo>
                  <a:cubicBezTo>
                    <a:pt x="29555" y="1935"/>
                    <a:pt x="37528" y="9907"/>
                    <a:pt x="37561" y="19748"/>
                  </a:cubicBezTo>
                  <a:cubicBezTo>
                    <a:pt x="37561" y="29555"/>
                    <a:pt x="29555" y="37560"/>
                    <a:pt x="19748" y="37560"/>
                  </a:cubicBezTo>
                  <a:cubicBezTo>
                    <a:pt x="9941" y="37560"/>
                    <a:pt x="1969" y="29555"/>
                    <a:pt x="1969" y="19748"/>
                  </a:cubicBezTo>
                  <a:cubicBezTo>
                    <a:pt x="1969" y="9907"/>
                    <a:pt x="9975" y="1935"/>
                    <a:pt x="19782" y="1935"/>
                  </a:cubicBezTo>
                  <a:close/>
                  <a:moveTo>
                    <a:pt x="19782" y="0"/>
                  </a:moveTo>
                  <a:cubicBezTo>
                    <a:pt x="8874" y="0"/>
                    <a:pt x="1" y="8873"/>
                    <a:pt x="1" y="19748"/>
                  </a:cubicBezTo>
                  <a:cubicBezTo>
                    <a:pt x="1" y="30622"/>
                    <a:pt x="8874" y="39529"/>
                    <a:pt x="19782" y="39529"/>
                  </a:cubicBezTo>
                  <a:cubicBezTo>
                    <a:pt x="30656" y="39529"/>
                    <a:pt x="39529" y="30622"/>
                    <a:pt x="39529" y="19748"/>
                  </a:cubicBezTo>
                  <a:cubicBezTo>
                    <a:pt x="39529" y="8873"/>
                    <a:pt x="30656" y="0"/>
                    <a:pt x="19782" y="0"/>
                  </a:cubicBezTo>
                  <a:close/>
                </a:path>
              </a:pathLst>
            </a:custGeom>
            <a:solidFill>
              <a:srgbClr val="FFFFFF">
                <a:alpha val="6180"/>
              </a:srgb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ulish"/>
                <a:ea typeface="Mulish"/>
                <a:cs typeface="Mulish"/>
                <a:sym typeface="Mulish"/>
              </a:endParaRPr>
            </a:p>
          </p:txBody>
        </p:sp>
        <p:sp>
          <p:nvSpPr>
            <p:cNvPr id="246" name="Google Shape;246;p11"/>
            <p:cNvSpPr/>
            <p:nvPr/>
          </p:nvSpPr>
          <p:spPr>
            <a:xfrm>
              <a:off x="5573021" y="646908"/>
              <a:ext cx="466175" cy="556250"/>
            </a:xfrm>
            <a:custGeom>
              <a:avLst/>
              <a:rect l="l" t="t" r="r" b="b"/>
              <a:pathLst>
                <a:path w="18647" h="22250">
                  <a:moveTo>
                    <a:pt x="7339" y="0"/>
                  </a:moveTo>
                  <a:lnTo>
                    <a:pt x="0" y="22250"/>
                  </a:lnTo>
                  <a:lnTo>
                    <a:pt x="16412" y="22250"/>
                  </a:lnTo>
                  <a:lnTo>
                    <a:pt x="18647" y="17480"/>
                  </a:lnTo>
                  <a:lnTo>
                    <a:pt x="7973" y="17480"/>
                  </a:lnTo>
                  <a:lnTo>
                    <a:pt x="13343" y="0"/>
                  </a:lnTo>
                  <a:lnTo>
                    <a:pt x="7339" y="0"/>
                  </a:lnTo>
                  <a:close/>
                </a:path>
              </a:pathLst>
            </a:custGeom>
            <a:solidFill>
              <a:srgbClr val="FFFFFF">
                <a:alpha val="6180"/>
              </a:srgb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ulish"/>
                <a:ea typeface="Mulish"/>
                <a:cs typeface="Mulish"/>
                <a:sym typeface="Mulish"/>
              </a:endParaRPr>
            </a:p>
          </p:txBody>
        </p:sp>
        <p:sp>
          <p:nvSpPr>
            <p:cNvPr id="247" name="Google Shape;247;p11"/>
            <p:cNvSpPr/>
            <p:nvPr/>
          </p:nvSpPr>
          <p:spPr>
            <a:xfrm>
              <a:off x="5490446" y="731958"/>
              <a:ext cx="523750" cy="357800"/>
            </a:xfrm>
            <a:custGeom>
              <a:avLst/>
              <a:rect l="l" t="t" r="r" b="b"/>
              <a:pathLst>
                <a:path w="20950" h="14312">
                  <a:moveTo>
                    <a:pt x="20949" y="1"/>
                  </a:moveTo>
                  <a:lnTo>
                    <a:pt x="1002" y="10375"/>
                  </a:lnTo>
                  <a:lnTo>
                    <a:pt x="1" y="14311"/>
                  </a:lnTo>
                  <a:lnTo>
                    <a:pt x="19181" y="4371"/>
                  </a:lnTo>
                  <a:lnTo>
                    <a:pt x="20949" y="1"/>
                  </a:lnTo>
                  <a:close/>
                </a:path>
              </a:pathLst>
            </a:custGeom>
            <a:solidFill>
              <a:srgbClr val="FFFFFF">
                <a:alpha val="6180"/>
              </a:srgb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ulish"/>
                <a:ea typeface="Mulish"/>
                <a:cs typeface="Mulish"/>
                <a:sym typeface="Mulish"/>
              </a:endParaRPr>
            </a:p>
          </p:txBody>
        </p:sp>
        <p:sp>
          <p:nvSpPr>
            <p:cNvPr id="248" name="Google Shape;248;p11"/>
            <p:cNvSpPr/>
            <p:nvPr/>
          </p:nvSpPr>
          <p:spPr>
            <a:xfrm>
              <a:off x="5178571" y="340858"/>
              <a:ext cx="1186700" cy="1185875"/>
            </a:xfrm>
            <a:custGeom>
              <a:avLst/>
              <a:rect l="l" t="t" r="r" b="b"/>
              <a:pathLst>
                <a:path w="47468" h="47435">
                  <a:moveTo>
                    <a:pt x="23751" y="1702"/>
                  </a:moveTo>
                  <a:cubicBezTo>
                    <a:pt x="35859" y="1702"/>
                    <a:pt x="45766" y="11575"/>
                    <a:pt x="45800" y="23751"/>
                  </a:cubicBezTo>
                  <a:cubicBezTo>
                    <a:pt x="45800" y="35926"/>
                    <a:pt x="35926" y="45833"/>
                    <a:pt x="23751" y="45833"/>
                  </a:cubicBezTo>
                  <a:cubicBezTo>
                    <a:pt x="11575" y="45833"/>
                    <a:pt x="1668" y="35926"/>
                    <a:pt x="1668" y="23751"/>
                  </a:cubicBezTo>
                  <a:cubicBezTo>
                    <a:pt x="1668" y="11575"/>
                    <a:pt x="11575" y="1702"/>
                    <a:pt x="23751" y="1702"/>
                  </a:cubicBezTo>
                  <a:close/>
                  <a:moveTo>
                    <a:pt x="23751" y="0"/>
                  </a:moveTo>
                  <a:cubicBezTo>
                    <a:pt x="10641" y="0"/>
                    <a:pt x="0" y="10608"/>
                    <a:pt x="0" y="23717"/>
                  </a:cubicBezTo>
                  <a:cubicBezTo>
                    <a:pt x="0" y="36827"/>
                    <a:pt x="10641" y="47434"/>
                    <a:pt x="23751" y="47434"/>
                  </a:cubicBezTo>
                  <a:cubicBezTo>
                    <a:pt x="36793" y="47434"/>
                    <a:pt x="47434" y="36827"/>
                    <a:pt x="47468" y="23717"/>
                  </a:cubicBezTo>
                  <a:cubicBezTo>
                    <a:pt x="47468" y="10608"/>
                    <a:pt x="36827" y="0"/>
                    <a:pt x="23751" y="0"/>
                  </a:cubicBezTo>
                  <a:close/>
                </a:path>
              </a:pathLst>
            </a:custGeom>
            <a:solidFill>
              <a:srgbClr val="FFFFFF">
                <a:alpha val="6180"/>
              </a:srgb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ulish"/>
                <a:ea typeface="Mulish"/>
                <a:cs typeface="Mulish"/>
                <a:sym typeface="Mulish"/>
              </a:endParaRPr>
            </a:p>
          </p:txBody>
        </p:sp>
      </p:grpSp>
      <p:grpSp>
        <p:nvGrpSpPr>
          <p:cNvPr id="249" name="Google Shape;249;p11"/>
          <p:cNvGrpSpPr/>
          <p:nvPr/>
        </p:nvGrpSpPr>
        <p:grpSpPr>
          <a:xfrm>
            <a:off x="7997272" y="3850164"/>
            <a:ext cx="867003" cy="866400"/>
            <a:chOff x="1885327" y="-643631"/>
            <a:chExt cx="1186700" cy="1185875"/>
          </a:xfrm>
        </p:grpSpPr>
        <p:sp>
          <p:nvSpPr>
            <p:cNvPr id="250" name="Google Shape;250;p11"/>
            <p:cNvSpPr/>
            <p:nvPr/>
          </p:nvSpPr>
          <p:spPr>
            <a:xfrm>
              <a:off x="1981227" y="-542731"/>
              <a:ext cx="988225" cy="988225"/>
            </a:xfrm>
            <a:custGeom>
              <a:avLst/>
              <a:rect l="l" t="t" r="r" b="b"/>
              <a:pathLst>
                <a:path w="39529" h="39529">
                  <a:moveTo>
                    <a:pt x="19781" y="1969"/>
                  </a:moveTo>
                  <a:cubicBezTo>
                    <a:pt x="29621" y="1969"/>
                    <a:pt x="37560" y="9941"/>
                    <a:pt x="37560" y="19781"/>
                  </a:cubicBezTo>
                  <a:cubicBezTo>
                    <a:pt x="37560" y="29555"/>
                    <a:pt x="29555" y="37561"/>
                    <a:pt x="19781" y="37561"/>
                  </a:cubicBezTo>
                  <a:cubicBezTo>
                    <a:pt x="9941" y="37561"/>
                    <a:pt x="1968" y="29555"/>
                    <a:pt x="1968" y="19781"/>
                  </a:cubicBezTo>
                  <a:cubicBezTo>
                    <a:pt x="1968" y="9941"/>
                    <a:pt x="9974" y="1969"/>
                    <a:pt x="19781" y="1969"/>
                  </a:cubicBezTo>
                  <a:close/>
                  <a:moveTo>
                    <a:pt x="19781" y="1"/>
                  </a:moveTo>
                  <a:cubicBezTo>
                    <a:pt x="8873" y="1"/>
                    <a:pt x="0" y="8874"/>
                    <a:pt x="0" y="19781"/>
                  </a:cubicBezTo>
                  <a:cubicBezTo>
                    <a:pt x="0" y="30656"/>
                    <a:pt x="8873" y="39529"/>
                    <a:pt x="19781" y="39529"/>
                  </a:cubicBezTo>
                  <a:cubicBezTo>
                    <a:pt x="30689" y="39529"/>
                    <a:pt x="39528" y="30656"/>
                    <a:pt x="39528" y="19781"/>
                  </a:cubicBezTo>
                  <a:cubicBezTo>
                    <a:pt x="39528" y="8874"/>
                    <a:pt x="30655" y="1"/>
                    <a:pt x="19781" y="1"/>
                  </a:cubicBezTo>
                  <a:close/>
                </a:path>
              </a:pathLst>
            </a:custGeom>
            <a:solidFill>
              <a:srgbClr val="FFFFFF">
                <a:alpha val="6180"/>
              </a:srgb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ulish"/>
                <a:ea typeface="Mulish"/>
                <a:cs typeface="Mulish"/>
                <a:sym typeface="Mulish"/>
              </a:endParaRPr>
            </a:p>
          </p:txBody>
        </p:sp>
        <p:sp>
          <p:nvSpPr>
            <p:cNvPr id="251" name="Google Shape;251;p11"/>
            <p:cNvSpPr/>
            <p:nvPr/>
          </p:nvSpPr>
          <p:spPr>
            <a:xfrm>
              <a:off x="2263077" y="-379281"/>
              <a:ext cx="434500" cy="639650"/>
            </a:xfrm>
            <a:custGeom>
              <a:avLst/>
              <a:rect l="l" t="t" r="r" b="b"/>
              <a:pathLst>
                <a:path w="17380" h="25586">
                  <a:moveTo>
                    <a:pt x="9741" y="5471"/>
                  </a:moveTo>
                  <a:cubicBezTo>
                    <a:pt x="10342" y="5471"/>
                    <a:pt x="13043" y="5738"/>
                    <a:pt x="13043" y="8140"/>
                  </a:cubicBezTo>
                  <a:lnTo>
                    <a:pt x="13043" y="8240"/>
                  </a:lnTo>
                  <a:cubicBezTo>
                    <a:pt x="13043" y="8240"/>
                    <a:pt x="13043" y="9074"/>
                    <a:pt x="12376" y="9741"/>
                  </a:cubicBezTo>
                  <a:cubicBezTo>
                    <a:pt x="11843" y="10275"/>
                    <a:pt x="10909" y="10608"/>
                    <a:pt x="9741" y="10775"/>
                  </a:cubicBezTo>
                  <a:lnTo>
                    <a:pt x="5872" y="10775"/>
                  </a:lnTo>
                  <a:lnTo>
                    <a:pt x="5872" y="5471"/>
                  </a:lnTo>
                  <a:lnTo>
                    <a:pt x="9741" y="5471"/>
                  </a:lnTo>
                  <a:close/>
                  <a:moveTo>
                    <a:pt x="11409" y="13977"/>
                  </a:moveTo>
                  <a:cubicBezTo>
                    <a:pt x="12843" y="13977"/>
                    <a:pt x="13944" y="15111"/>
                    <a:pt x="13944" y="16446"/>
                  </a:cubicBezTo>
                  <a:cubicBezTo>
                    <a:pt x="13944" y="17813"/>
                    <a:pt x="12777" y="18947"/>
                    <a:pt x="11409" y="18947"/>
                  </a:cubicBezTo>
                  <a:lnTo>
                    <a:pt x="5872" y="18947"/>
                  </a:lnTo>
                  <a:lnTo>
                    <a:pt x="5872" y="14077"/>
                  </a:lnTo>
                  <a:lnTo>
                    <a:pt x="8540" y="14077"/>
                  </a:lnTo>
                  <a:cubicBezTo>
                    <a:pt x="9041" y="14077"/>
                    <a:pt x="9508" y="14011"/>
                    <a:pt x="9908" y="13977"/>
                  </a:cubicBezTo>
                  <a:lnTo>
                    <a:pt x="11409" y="13977"/>
                  </a:lnTo>
                  <a:close/>
                  <a:moveTo>
                    <a:pt x="2436" y="1"/>
                  </a:moveTo>
                  <a:lnTo>
                    <a:pt x="2436" y="2236"/>
                  </a:lnTo>
                  <a:lnTo>
                    <a:pt x="568" y="2236"/>
                  </a:lnTo>
                  <a:lnTo>
                    <a:pt x="568" y="5438"/>
                  </a:lnTo>
                  <a:lnTo>
                    <a:pt x="2436" y="5438"/>
                  </a:lnTo>
                  <a:lnTo>
                    <a:pt x="2436" y="12409"/>
                  </a:lnTo>
                  <a:lnTo>
                    <a:pt x="2436" y="18814"/>
                  </a:lnTo>
                  <a:lnTo>
                    <a:pt x="1" y="18814"/>
                  </a:lnTo>
                  <a:lnTo>
                    <a:pt x="1" y="22016"/>
                  </a:lnTo>
                  <a:lnTo>
                    <a:pt x="2436" y="22016"/>
                  </a:lnTo>
                  <a:lnTo>
                    <a:pt x="2436" y="25586"/>
                  </a:lnTo>
                  <a:lnTo>
                    <a:pt x="5872" y="25586"/>
                  </a:lnTo>
                  <a:lnTo>
                    <a:pt x="5872" y="22116"/>
                  </a:lnTo>
                  <a:lnTo>
                    <a:pt x="9708" y="22116"/>
                  </a:lnTo>
                  <a:lnTo>
                    <a:pt x="9708" y="25586"/>
                  </a:lnTo>
                  <a:lnTo>
                    <a:pt x="13110" y="25586"/>
                  </a:lnTo>
                  <a:lnTo>
                    <a:pt x="13110" y="21850"/>
                  </a:lnTo>
                  <a:cubicBezTo>
                    <a:pt x="15579" y="21182"/>
                    <a:pt x="17380" y="19014"/>
                    <a:pt x="17380" y="16446"/>
                  </a:cubicBezTo>
                  <a:cubicBezTo>
                    <a:pt x="17380" y="14578"/>
                    <a:pt x="16413" y="12843"/>
                    <a:pt x="14911" y="11842"/>
                  </a:cubicBezTo>
                  <a:cubicBezTo>
                    <a:pt x="16413" y="10308"/>
                    <a:pt x="16446" y="8507"/>
                    <a:pt x="16446" y="8106"/>
                  </a:cubicBezTo>
                  <a:cubicBezTo>
                    <a:pt x="16446" y="5471"/>
                    <a:pt x="14911" y="3903"/>
                    <a:pt x="13110" y="3003"/>
                  </a:cubicBezTo>
                  <a:lnTo>
                    <a:pt x="13110" y="67"/>
                  </a:lnTo>
                  <a:lnTo>
                    <a:pt x="9708" y="67"/>
                  </a:lnTo>
                  <a:lnTo>
                    <a:pt x="9708" y="2236"/>
                  </a:lnTo>
                  <a:lnTo>
                    <a:pt x="5872" y="2236"/>
                  </a:lnTo>
                  <a:lnTo>
                    <a:pt x="5872" y="1"/>
                  </a:lnTo>
                  <a:lnTo>
                    <a:pt x="2436" y="1"/>
                  </a:lnTo>
                  <a:close/>
                </a:path>
              </a:pathLst>
            </a:custGeom>
            <a:solidFill>
              <a:srgbClr val="FFFFFF">
                <a:alpha val="6180"/>
              </a:srgb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ulish"/>
                <a:ea typeface="Mulish"/>
                <a:cs typeface="Mulish"/>
                <a:sym typeface="Mulish"/>
              </a:endParaRPr>
            </a:p>
          </p:txBody>
        </p:sp>
        <p:sp>
          <p:nvSpPr>
            <p:cNvPr id="252" name="Google Shape;252;p11"/>
            <p:cNvSpPr/>
            <p:nvPr/>
          </p:nvSpPr>
          <p:spPr>
            <a:xfrm>
              <a:off x="1885327" y="-643631"/>
              <a:ext cx="1186700" cy="1185875"/>
            </a:xfrm>
            <a:custGeom>
              <a:avLst/>
              <a:rect l="l" t="t" r="r" b="b"/>
              <a:pathLst>
                <a:path w="47468" h="47435">
                  <a:moveTo>
                    <a:pt x="23717" y="1668"/>
                  </a:moveTo>
                  <a:cubicBezTo>
                    <a:pt x="35892" y="1668"/>
                    <a:pt x="45766" y="11575"/>
                    <a:pt x="45766" y="23717"/>
                  </a:cubicBezTo>
                  <a:cubicBezTo>
                    <a:pt x="45766" y="35893"/>
                    <a:pt x="35892" y="45766"/>
                    <a:pt x="23717" y="45766"/>
                  </a:cubicBezTo>
                  <a:cubicBezTo>
                    <a:pt x="11542" y="45766"/>
                    <a:pt x="1668" y="35893"/>
                    <a:pt x="1668" y="23717"/>
                  </a:cubicBezTo>
                  <a:cubicBezTo>
                    <a:pt x="1668" y="11542"/>
                    <a:pt x="11542" y="1668"/>
                    <a:pt x="23717" y="1668"/>
                  </a:cubicBezTo>
                  <a:close/>
                  <a:moveTo>
                    <a:pt x="23717" y="0"/>
                  </a:moveTo>
                  <a:cubicBezTo>
                    <a:pt x="10641" y="0"/>
                    <a:pt x="0" y="10608"/>
                    <a:pt x="0" y="23717"/>
                  </a:cubicBezTo>
                  <a:cubicBezTo>
                    <a:pt x="0" y="36827"/>
                    <a:pt x="10641" y="47434"/>
                    <a:pt x="23717" y="47434"/>
                  </a:cubicBezTo>
                  <a:cubicBezTo>
                    <a:pt x="36826" y="47434"/>
                    <a:pt x="47467" y="36827"/>
                    <a:pt x="47467" y="23717"/>
                  </a:cubicBezTo>
                  <a:cubicBezTo>
                    <a:pt x="47467" y="10608"/>
                    <a:pt x="36826" y="0"/>
                    <a:pt x="23717" y="0"/>
                  </a:cubicBezTo>
                  <a:close/>
                </a:path>
              </a:pathLst>
            </a:custGeom>
            <a:solidFill>
              <a:srgbClr val="FFFFFF">
                <a:alpha val="6180"/>
              </a:srgb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ulish"/>
                <a:ea typeface="Mulish"/>
                <a:cs typeface="Mulish"/>
                <a:sym typeface="Mulish"/>
              </a:endParaRPr>
            </a:p>
          </p:txBody>
        </p:sp>
      </p:grpSp>
      <p:sp>
        <p:nvSpPr>
          <p:cNvPr id="253" name="Google Shape;253;p11"/>
          <p:cNvSpPr>
            <a:spLocks noGrp="1" noEditPoints="1"/>
          </p:cNvSpPr>
          <p:nvPr>
            <p:ph type="subTitle" idx="1"/>
          </p:nvPr>
        </p:nvSpPr>
        <p:spPr>
          <a:xfrm>
            <a:off x="1220700" y="3446900"/>
            <a:ext cx="6702600" cy="374100"/>
          </a:xfrm>
          <a:prstGeom prst="rect">
            <a:avLst/>
          </a:prstGeom>
        </p:spPr>
        <p:txBody>
          <a:bodyPr wrap="square" lIns="91425" tIns="91425" rIns="91425" bIns="91425" anchor="t">
            <a:noAutofit/>
          </a:bodyPr>
          <a:lstStyle>
            <a:lvl1pPr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None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None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None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None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None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None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None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None/>
            </a:lvl9pPr>
          </a:lstStyle>
          <a:p>
            <a:pPr lvl="0"/>
          </a:p>
        </p:txBody>
      </p:sp>
    </p:spTree>
  </p:cSld>
  <p:clrMapOvr>
    <a:masterClrMapping/>
  </p:clrMapOvr>
  <p:hf dt="0" sldNum="0" hdr="0" ft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bg>
      <p:bgPr>
        <a:solidFill>
          <a:srgbClr val="F2F2F2">
            <a:alpha val="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hf dt="0" sldNum="0" hdr="0" ft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_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13"/>
          <p:cNvSpPr>
            <a:spLocks noGrp="1" noEditPoints="1"/>
          </p:cNvSpPr>
          <p:nvPr>
            <p:ph type="subTitle" idx="1"/>
          </p:nvPr>
        </p:nvSpPr>
        <p:spPr>
          <a:xfrm>
            <a:off x="1566000" y="3329938"/>
            <a:ext cx="6012000" cy="483000"/>
          </a:xfrm>
          <a:prstGeom prst="rect">
            <a:avLst/>
          </a:prstGeom>
        </p:spPr>
        <p:txBody>
          <a:bodyPr wrap="square" lIns="91425" tIns="91425" rIns="91425" bIns="91425" anchor="t">
            <a:noAutofit/>
          </a:bodyPr>
          <a:lstStyle>
            <a:lvl1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pPr lvl="0"/>
          </a:p>
        </p:txBody>
      </p:sp>
      <p:sp>
        <p:nvSpPr>
          <p:cNvPr id="257" name="Google Shape;257;p13"/>
          <p:cNvSpPr>
            <a:spLocks noGrp="1" noEditPoints="1"/>
          </p:cNvSpPr>
          <p:nvPr>
            <p:ph type="title" hasCustomPrompt="1"/>
          </p:nvPr>
        </p:nvSpPr>
        <p:spPr>
          <a:xfrm>
            <a:off x="3639900" y="947838"/>
            <a:ext cx="1864200" cy="1109400"/>
          </a:xfrm>
          <a:prstGeom prst="rect">
            <a:avLst/>
          </a:prstGeom>
        </p:spPr>
        <p:txBody>
          <a:bodyPr wrap="square" lIns="91425" tIns="91425" rIns="91425" bIns="91425" anchor="b">
            <a:noAutofit/>
          </a:bodyPr>
          <a:lstStyle>
            <a:lvl1pPr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6000">
                <a:solidFill>
                  <a:srgbClr val="FFFFF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58" name="Google Shape;258;p13"/>
          <p:cNvSpPr>
            <a:spLocks noGrp="1" noEditPoints="1"/>
          </p:cNvSpPr>
          <p:nvPr>
            <p:ph type="title" idx="2"/>
          </p:nvPr>
        </p:nvSpPr>
        <p:spPr>
          <a:xfrm>
            <a:off x="1566000" y="2220526"/>
            <a:ext cx="6012000" cy="1109400"/>
          </a:xfrm>
          <a:prstGeom prst="rect">
            <a:avLst/>
          </a:prstGeom>
        </p:spPr>
        <p:txBody>
          <a:bodyPr wrap="square" lIns="91425" tIns="91425" rIns="91425" bIns="91425" anchor="b">
            <a:noAutofit/>
          </a:bodyPr>
          <a:lstStyle>
            <a:lvl1pPr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grpSp>
        <p:nvGrpSpPr>
          <p:cNvPr id="259" name="Google Shape;259;p13"/>
          <p:cNvGrpSpPr/>
          <p:nvPr/>
        </p:nvGrpSpPr>
        <p:grpSpPr>
          <a:xfrm>
            <a:off x="1478000" y="2108088"/>
            <a:ext cx="1186700" cy="1185875"/>
            <a:chOff x="3991875" y="106188"/>
            <a:chExt cx="1186700" cy="1185875"/>
          </a:xfrm>
        </p:grpSpPr>
        <p:sp>
          <p:nvSpPr>
            <p:cNvPr id="260" name="Google Shape;260;p13"/>
            <p:cNvSpPr/>
            <p:nvPr/>
          </p:nvSpPr>
          <p:spPr>
            <a:xfrm>
              <a:off x="4091100" y="206263"/>
              <a:ext cx="988250" cy="988225"/>
            </a:xfrm>
            <a:custGeom>
              <a:avLst/>
              <a:rect l="l" t="t" r="r" b="b"/>
              <a:pathLst>
                <a:path w="39530" h="39529">
                  <a:moveTo>
                    <a:pt x="19782" y="1935"/>
                  </a:moveTo>
                  <a:cubicBezTo>
                    <a:pt x="29555" y="1935"/>
                    <a:pt x="37528" y="9907"/>
                    <a:pt x="37561" y="19748"/>
                  </a:cubicBezTo>
                  <a:cubicBezTo>
                    <a:pt x="37561" y="29555"/>
                    <a:pt x="29555" y="37560"/>
                    <a:pt x="19748" y="37560"/>
                  </a:cubicBezTo>
                  <a:cubicBezTo>
                    <a:pt x="9941" y="37560"/>
                    <a:pt x="1969" y="29555"/>
                    <a:pt x="1969" y="19748"/>
                  </a:cubicBezTo>
                  <a:cubicBezTo>
                    <a:pt x="1969" y="9907"/>
                    <a:pt x="9975" y="1935"/>
                    <a:pt x="19782" y="1935"/>
                  </a:cubicBezTo>
                  <a:close/>
                  <a:moveTo>
                    <a:pt x="19782" y="0"/>
                  </a:moveTo>
                  <a:cubicBezTo>
                    <a:pt x="8874" y="0"/>
                    <a:pt x="1" y="8873"/>
                    <a:pt x="1" y="19748"/>
                  </a:cubicBezTo>
                  <a:cubicBezTo>
                    <a:pt x="1" y="30622"/>
                    <a:pt x="8874" y="39529"/>
                    <a:pt x="19782" y="39529"/>
                  </a:cubicBezTo>
                  <a:cubicBezTo>
                    <a:pt x="30656" y="39529"/>
                    <a:pt x="39529" y="30622"/>
                    <a:pt x="39529" y="19748"/>
                  </a:cubicBezTo>
                  <a:cubicBezTo>
                    <a:pt x="39529" y="8873"/>
                    <a:pt x="30656" y="0"/>
                    <a:pt x="19782" y="0"/>
                  </a:cubicBezTo>
                  <a:close/>
                </a:path>
              </a:pathLst>
            </a:custGeom>
            <a:solidFill>
              <a:srgbClr val="FFFFFF">
                <a:alpha val="6180"/>
              </a:srgb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ulish"/>
                <a:ea typeface="Mulish"/>
                <a:cs typeface="Mulish"/>
                <a:sym typeface="Mulish"/>
              </a:endParaRPr>
            </a:p>
          </p:txBody>
        </p:sp>
        <p:sp>
          <p:nvSpPr>
            <p:cNvPr id="261" name="Google Shape;261;p13"/>
            <p:cNvSpPr/>
            <p:nvPr/>
          </p:nvSpPr>
          <p:spPr>
            <a:xfrm>
              <a:off x="4386325" y="412238"/>
              <a:ext cx="466175" cy="556250"/>
            </a:xfrm>
            <a:custGeom>
              <a:avLst/>
              <a:rect l="l" t="t" r="r" b="b"/>
              <a:pathLst>
                <a:path w="18647" h="22250">
                  <a:moveTo>
                    <a:pt x="7339" y="0"/>
                  </a:moveTo>
                  <a:lnTo>
                    <a:pt x="0" y="22250"/>
                  </a:lnTo>
                  <a:lnTo>
                    <a:pt x="16412" y="22250"/>
                  </a:lnTo>
                  <a:lnTo>
                    <a:pt x="18647" y="17480"/>
                  </a:lnTo>
                  <a:lnTo>
                    <a:pt x="7973" y="17480"/>
                  </a:lnTo>
                  <a:lnTo>
                    <a:pt x="13343" y="0"/>
                  </a:lnTo>
                  <a:lnTo>
                    <a:pt x="7339" y="0"/>
                  </a:lnTo>
                  <a:close/>
                </a:path>
              </a:pathLst>
            </a:custGeom>
            <a:solidFill>
              <a:srgbClr val="FFFFFF">
                <a:alpha val="6180"/>
              </a:srgb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ulish"/>
                <a:ea typeface="Mulish"/>
                <a:cs typeface="Mulish"/>
                <a:sym typeface="Mulish"/>
              </a:endParaRPr>
            </a:p>
          </p:txBody>
        </p:sp>
        <p:sp>
          <p:nvSpPr>
            <p:cNvPr id="262" name="Google Shape;262;p13"/>
            <p:cNvSpPr/>
            <p:nvPr/>
          </p:nvSpPr>
          <p:spPr>
            <a:xfrm>
              <a:off x="4303750" y="497288"/>
              <a:ext cx="523750" cy="357800"/>
            </a:xfrm>
            <a:custGeom>
              <a:avLst/>
              <a:rect l="l" t="t" r="r" b="b"/>
              <a:pathLst>
                <a:path w="20950" h="14312">
                  <a:moveTo>
                    <a:pt x="20949" y="1"/>
                  </a:moveTo>
                  <a:lnTo>
                    <a:pt x="1002" y="10375"/>
                  </a:lnTo>
                  <a:lnTo>
                    <a:pt x="1" y="14311"/>
                  </a:lnTo>
                  <a:lnTo>
                    <a:pt x="19181" y="4371"/>
                  </a:lnTo>
                  <a:lnTo>
                    <a:pt x="20949" y="1"/>
                  </a:lnTo>
                  <a:close/>
                </a:path>
              </a:pathLst>
            </a:custGeom>
            <a:solidFill>
              <a:srgbClr val="FFFFFF">
                <a:alpha val="6180"/>
              </a:srgb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ulish"/>
                <a:ea typeface="Mulish"/>
                <a:cs typeface="Mulish"/>
                <a:sym typeface="Mulish"/>
              </a:endParaRPr>
            </a:p>
          </p:txBody>
        </p:sp>
        <p:sp>
          <p:nvSpPr>
            <p:cNvPr id="263" name="Google Shape;263;p13"/>
            <p:cNvSpPr/>
            <p:nvPr/>
          </p:nvSpPr>
          <p:spPr>
            <a:xfrm>
              <a:off x="3991875" y="106188"/>
              <a:ext cx="1186700" cy="1185875"/>
            </a:xfrm>
            <a:custGeom>
              <a:avLst/>
              <a:rect l="l" t="t" r="r" b="b"/>
              <a:pathLst>
                <a:path w="47468" h="47435">
                  <a:moveTo>
                    <a:pt x="23751" y="1702"/>
                  </a:moveTo>
                  <a:cubicBezTo>
                    <a:pt x="35859" y="1702"/>
                    <a:pt x="45766" y="11575"/>
                    <a:pt x="45800" y="23751"/>
                  </a:cubicBezTo>
                  <a:cubicBezTo>
                    <a:pt x="45800" y="35926"/>
                    <a:pt x="35926" y="45833"/>
                    <a:pt x="23751" y="45833"/>
                  </a:cubicBezTo>
                  <a:cubicBezTo>
                    <a:pt x="11575" y="45833"/>
                    <a:pt x="1668" y="35926"/>
                    <a:pt x="1668" y="23751"/>
                  </a:cubicBezTo>
                  <a:cubicBezTo>
                    <a:pt x="1668" y="11575"/>
                    <a:pt x="11575" y="1702"/>
                    <a:pt x="23751" y="1702"/>
                  </a:cubicBezTo>
                  <a:close/>
                  <a:moveTo>
                    <a:pt x="23751" y="0"/>
                  </a:moveTo>
                  <a:cubicBezTo>
                    <a:pt x="10641" y="0"/>
                    <a:pt x="0" y="10608"/>
                    <a:pt x="0" y="23717"/>
                  </a:cubicBezTo>
                  <a:cubicBezTo>
                    <a:pt x="0" y="36827"/>
                    <a:pt x="10641" y="47434"/>
                    <a:pt x="23751" y="47434"/>
                  </a:cubicBezTo>
                  <a:cubicBezTo>
                    <a:pt x="36793" y="47434"/>
                    <a:pt x="47434" y="36827"/>
                    <a:pt x="47468" y="23717"/>
                  </a:cubicBezTo>
                  <a:cubicBezTo>
                    <a:pt x="47468" y="10608"/>
                    <a:pt x="36827" y="0"/>
                    <a:pt x="23751" y="0"/>
                  </a:cubicBezTo>
                  <a:close/>
                </a:path>
              </a:pathLst>
            </a:custGeom>
            <a:solidFill>
              <a:srgbClr val="FFFFFF">
                <a:alpha val="6180"/>
              </a:srgb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ulish"/>
                <a:ea typeface="Mulish"/>
                <a:cs typeface="Mulish"/>
                <a:sym typeface="Mulish"/>
              </a:endParaRPr>
            </a:p>
          </p:txBody>
        </p:sp>
      </p:grpSp>
      <p:grpSp>
        <p:nvGrpSpPr>
          <p:cNvPr id="264" name="Google Shape;264;p13"/>
          <p:cNvGrpSpPr/>
          <p:nvPr/>
        </p:nvGrpSpPr>
        <p:grpSpPr>
          <a:xfrm>
            <a:off x="356609" y="104789"/>
            <a:ext cx="1188717" cy="1188717"/>
            <a:chOff x="6958325" y="3643050"/>
            <a:chExt cx="1186700" cy="1186700"/>
          </a:xfrm>
        </p:grpSpPr>
        <p:sp>
          <p:nvSpPr>
            <p:cNvPr id="265" name="Google Shape;265;p13"/>
            <p:cNvSpPr/>
            <p:nvPr/>
          </p:nvSpPr>
          <p:spPr>
            <a:xfrm>
              <a:off x="6958325" y="3643050"/>
              <a:ext cx="1186700" cy="1186700"/>
            </a:xfrm>
            <a:custGeom>
              <a:avLst/>
              <a:rect l="l" t="t" r="r" b="b"/>
              <a:pathLst>
                <a:path w="47468" h="47468">
                  <a:moveTo>
                    <a:pt x="23717" y="1668"/>
                  </a:moveTo>
                  <a:cubicBezTo>
                    <a:pt x="35892" y="1668"/>
                    <a:pt x="45766" y="11608"/>
                    <a:pt x="45766" y="23750"/>
                  </a:cubicBezTo>
                  <a:cubicBezTo>
                    <a:pt x="45766" y="35926"/>
                    <a:pt x="35892" y="45799"/>
                    <a:pt x="23717" y="45799"/>
                  </a:cubicBezTo>
                  <a:cubicBezTo>
                    <a:pt x="11542" y="45799"/>
                    <a:pt x="1668" y="35926"/>
                    <a:pt x="1668" y="23750"/>
                  </a:cubicBezTo>
                  <a:cubicBezTo>
                    <a:pt x="1668" y="11575"/>
                    <a:pt x="11542" y="1668"/>
                    <a:pt x="23717" y="1668"/>
                  </a:cubicBezTo>
                  <a:close/>
                  <a:moveTo>
                    <a:pt x="23717" y="0"/>
                  </a:moveTo>
                  <a:cubicBezTo>
                    <a:pt x="10641" y="0"/>
                    <a:pt x="0" y="10641"/>
                    <a:pt x="0" y="23750"/>
                  </a:cubicBezTo>
                  <a:cubicBezTo>
                    <a:pt x="0" y="36826"/>
                    <a:pt x="10641" y="47467"/>
                    <a:pt x="23717" y="47467"/>
                  </a:cubicBezTo>
                  <a:cubicBezTo>
                    <a:pt x="36826" y="47467"/>
                    <a:pt x="47467" y="36826"/>
                    <a:pt x="47467" y="23750"/>
                  </a:cubicBezTo>
                  <a:cubicBezTo>
                    <a:pt x="47467" y="10641"/>
                    <a:pt x="36826" y="0"/>
                    <a:pt x="23717" y="0"/>
                  </a:cubicBezTo>
                  <a:close/>
                </a:path>
              </a:pathLst>
            </a:custGeom>
            <a:solidFill>
              <a:srgbClr val="FFFFFF">
                <a:alpha val="6180"/>
              </a:srgb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ulish"/>
                <a:ea typeface="Mulish"/>
                <a:cs typeface="Mulish"/>
                <a:sym typeface="Mulish"/>
              </a:endParaRPr>
            </a:p>
          </p:txBody>
        </p:sp>
        <p:sp>
          <p:nvSpPr>
            <p:cNvPr id="266" name="Google Shape;266;p13"/>
            <p:cNvSpPr/>
            <p:nvPr/>
          </p:nvSpPr>
          <p:spPr>
            <a:xfrm>
              <a:off x="7054225" y="3738100"/>
              <a:ext cx="989050" cy="988250"/>
            </a:xfrm>
            <a:custGeom>
              <a:avLst/>
              <a:rect l="l" t="t" r="r" b="b"/>
              <a:pathLst>
                <a:path w="39562" h="39530">
                  <a:moveTo>
                    <a:pt x="19781" y="1969"/>
                  </a:moveTo>
                  <a:cubicBezTo>
                    <a:pt x="29621" y="1969"/>
                    <a:pt x="37560" y="9975"/>
                    <a:pt x="37560" y="19782"/>
                  </a:cubicBezTo>
                  <a:cubicBezTo>
                    <a:pt x="37560" y="29555"/>
                    <a:pt x="29555" y="37561"/>
                    <a:pt x="19781" y="37561"/>
                  </a:cubicBezTo>
                  <a:cubicBezTo>
                    <a:pt x="9941" y="37561"/>
                    <a:pt x="1968" y="29555"/>
                    <a:pt x="1968" y="19782"/>
                  </a:cubicBezTo>
                  <a:cubicBezTo>
                    <a:pt x="1968" y="9975"/>
                    <a:pt x="9974" y="1969"/>
                    <a:pt x="19781" y="1969"/>
                  </a:cubicBezTo>
                  <a:close/>
                  <a:moveTo>
                    <a:pt x="19781" y="1"/>
                  </a:moveTo>
                  <a:cubicBezTo>
                    <a:pt x="8873" y="1"/>
                    <a:pt x="0" y="8874"/>
                    <a:pt x="0" y="19782"/>
                  </a:cubicBezTo>
                  <a:cubicBezTo>
                    <a:pt x="0" y="30656"/>
                    <a:pt x="8873" y="39529"/>
                    <a:pt x="19781" y="39529"/>
                  </a:cubicBezTo>
                  <a:cubicBezTo>
                    <a:pt x="30689" y="39529"/>
                    <a:pt x="39562" y="30689"/>
                    <a:pt x="39528" y="19782"/>
                  </a:cubicBezTo>
                  <a:cubicBezTo>
                    <a:pt x="39528" y="8874"/>
                    <a:pt x="30655" y="1"/>
                    <a:pt x="19781" y="1"/>
                  </a:cubicBezTo>
                  <a:close/>
                </a:path>
              </a:pathLst>
            </a:custGeom>
            <a:solidFill>
              <a:srgbClr val="FFFFFF">
                <a:alpha val="6180"/>
              </a:srgb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ulish"/>
                <a:ea typeface="Mulish"/>
                <a:cs typeface="Mulish"/>
                <a:sym typeface="Mulish"/>
              </a:endParaRPr>
            </a:p>
          </p:txBody>
        </p:sp>
        <p:sp>
          <p:nvSpPr>
            <p:cNvPr id="267" name="Google Shape;267;p13"/>
            <p:cNvSpPr/>
            <p:nvPr/>
          </p:nvSpPr>
          <p:spPr>
            <a:xfrm>
              <a:off x="7104250" y="4005800"/>
              <a:ext cx="890650" cy="427000"/>
            </a:xfrm>
            <a:custGeom>
              <a:avLst/>
              <a:rect l="l" t="t" r="r" b="b"/>
              <a:pathLst>
                <a:path w="35626" h="17080">
                  <a:moveTo>
                    <a:pt x="7539" y="0"/>
                  </a:moveTo>
                  <a:lnTo>
                    <a:pt x="7539" y="13310"/>
                  </a:lnTo>
                  <a:lnTo>
                    <a:pt x="1" y="13310"/>
                  </a:lnTo>
                  <a:lnTo>
                    <a:pt x="1" y="17079"/>
                  </a:lnTo>
                  <a:lnTo>
                    <a:pt x="11309" y="17079"/>
                  </a:lnTo>
                  <a:lnTo>
                    <a:pt x="11309" y="9307"/>
                  </a:lnTo>
                  <a:lnTo>
                    <a:pt x="17947" y="16179"/>
                  </a:lnTo>
                  <a:lnTo>
                    <a:pt x="24118" y="9907"/>
                  </a:lnTo>
                  <a:lnTo>
                    <a:pt x="24118" y="17079"/>
                  </a:lnTo>
                  <a:lnTo>
                    <a:pt x="35626" y="17079"/>
                  </a:lnTo>
                  <a:lnTo>
                    <a:pt x="35626" y="13310"/>
                  </a:lnTo>
                  <a:lnTo>
                    <a:pt x="27854" y="13310"/>
                  </a:lnTo>
                  <a:lnTo>
                    <a:pt x="27854" y="668"/>
                  </a:lnTo>
                  <a:lnTo>
                    <a:pt x="17980" y="10808"/>
                  </a:lnTo>
                  <a:lnTo>
                    <a:pt x="7539" y="0"/>
                  </a:lnTo>
                  <a:close/>
                </a:path>
              </a:pathLst>
            </a:custGeom>
            <a:solidFill>
              <a:srgbClr val="FFFFFF">
                <a:alpha val="6180"/>
              </a:srgb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ulish"/>
                <a:ea typeface="Mulish"/>
                <a:cs typeface="Mulish"/>
                <a:sym typeface="Mulish"/>
              </a:endParaRPr>
            </a:p>
          </p:txBody>
        </p:sp>
      </p:grpSp>
      <p:grpSp>
        <p:nvGrpSpPr>
          <p:cNvPr id="268" name="Google Shape;268;p13"/>
          <p:cNvGrpSpPr/>
          <p:nvPr/>
        </p:nvGrpSpPr>
        <p:grpSpPr>
          <a:xfrm>
            <a:off x="195062" y="3827387"/>
            <a:ext cx="1188717" cy="1188742"/>
            <a:chOff x="6012150" y="4715338"/>
            <a:chExt cx="1186700" cy="1186725"/>
          </a:xfrm>
        </p:grpSpPr>
        <p:sp>
          <p:nvSpPr>
            <p:cNvPr id="269" name="Google Shape;269;p13"/>
            <p:cNvSpPr/>
            <p:nvPr/>
          </p:nvSpPr>
          <p:spPr>
            <a:xfrm>
              <a:off x="6111375" y="4814588"/>
              <a:ext cx="988225" cy="988225"/>
            </a:xfrm>
            <a:custGeom>
              <a:avLst/>
              <a:rect l="l" t="t" r="r" b="b"/>
              <a:pathLst>
                <a:path w="39529" h="39529">
                  <a:moveTo>
                    <a:pt x="19781" y="1968"/>
                  </a:moveTo>
                  <a:cubicBezTo>
                    <a:pt x="29555" y="1968"/>
                    <a:pt x="37561" y="9974"/>
                    <a:pt x="37561" y="19781"/>
                  </a:cubicBezTo>
                  <a:cubicBezTo>
                    <a:pt x="37561" y="29555"/>
                    <a:pt x="29555" y="37561"/>
                    <a:pt x="19781" y="37561"/>
                  </a:cubicBezTo>
                  <a:cubicBezTo>
                    <a:pt x="9941" y="37561"/>
                    <a:pt x="1969" y="29555"/>
                    <a:pt x="1969" y="19781"/>
                  </a:cubicBezTo>
                  <a:cubicBezTo>
                    <a:pt x="1969" y="9974"/>
                    <a:pt x="9974" y="1968"/>
                    <a:pt x="19781" y="1968"/>
                  </a:cubicBezTo>
                  <a:close/>
                  <a:moveTo>
                    <a:pt x="19781" y="0"/>
                  </a:moveTo>
                  <a:cubicBezTo>
                    <a:pt x="8874" y="0"/>
                    <a:pt x="1" y="8873"/>
                    <a:pt x="1" y="19781"/>
                  </a:cubicBezTo>
                  <a:cubicBezTo>
                    <a:pt x="1" y="30656"/>
                    <a:pt x="8874" y="39529"/>
                    <a:pt x="19781" y="39529"/>
                  </a:cubicBezTo>
                  <a:cubicBezTo>
                    <a:pt x="30656" y="39529"/>
                    <a:pt x="39529" y="30656"/>
                    <a:pt x="39529" y="19781"/>
                  </a:cubicBezTo>
                  <a:cubicBezTo>
                    <a:pt x="39529" y="8873"/>
                    <a:pt x="30656" y="0"/>
                    <a:pt x="19781" y="0"/>
                  </a:cubicBezTo>
                  <a:close/>
                </a:path>
              </a:pathLst>
            </a:custGeom>
            <a:solidFill>
              <a:srgbClr val="FFFFFF">
                <a:alpha val="6180"/>
              </a:srgb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ulish"/>
                <a:ea typeface="Mulish"/>
                <a:cs typeface="Mulish"/>
                <a:sym typeface="Mulish"/>
              </a:endParaRPr>
            </a:p>
          </p:txBody>
        </p:sp>
        <p:sp>
          <p:nvSpPr>
            <p:cNvPr id="270" name="Google Shape;270;p13"/>
            <p:cNvSpPr/>
            <p:nvPr/>
          </p:nvSpPr>
          <p:spPr>
            <a:xfrm>
              <a:off x="6289000" y="5033838"/>
              <a:ext cx="622975" cy="523650"/>
            </a:xfrm>
            <a:custGeom>
              <a:avLst/>
              <a:rect l="l" t="t" r="r" b="b"/>
              <a:pathLst>
                <a:path w="24919" h="20946">
                  <a:moveTo>
                    <a:pt x="24919" y="1671"/>
                  </a:moveTo>
                  <a:lnTo>
                    <a:pt x="24919" y="1671"/>
                  </a:lnTo>
                  <a:lnTo>
                    <a:pt x="24919" y="1671"/>
                  </a:lnTo>
                  <a:cubicBezTo>
                    <a:pt x="24919" y="1671"/>
                    <a:pt x="24919" y="1671"/>
                    <a:pt x="24919" y="1671"/>
                  </a:cubicBezTo>
                  <a:close/>
                  <a:moveTo>
                    <a:pt x="9007" y="3206"/>
                  </a:moveTo>
                  <a:lnTo>
                    <a:pt x="16613" y="14113"/>
                  </a:lnTo>
                  <a:lnTo>
                    <a:pt x="15912" y="16849"/>
                  </a:lnTo>
                  <a:lnTo>
                    <a:pt x="8373" y="6208"/>
                  </a:lnTo>
                  <a:lnTo>
                    <a:pt x="9007" y="3206"/>
                  </a:lnTo>
                  <a:close/>
                  <a:moveTo>
                    <a:pt x="8536" y="0"/>
                  </a:moveTo>
                  <a:cubicBezTo>
                    <a:pt x="7281" y="0"/>
                    <a:pt x="5582" y="416"/>
                    <a:pt x="4737" y="2438"/>
                  </a:cubicBezTo>
                  <a:cubicBezTo>
                    <a:pt x="3336" y="5907"/>
                    <a:pt x="1" y="19350"/>
                    <a:pt x="1" y="19350"/>
                  </a:cubicBezTo>
                  <a:cubicBezTo>
                    <a:pt x="1" y="19350"/>
                    <a:pt x="467" y="19446"/>
                    <a:pt x="1136" y="19446"/>
                  </a:cubicBezTo>
                  <a:cubicBezTo>
                    <a:pt x="2523" y="19446"/>
                    <a:pt x="4784" y="19036"/>
                    <a:pt x="5571" y="16515"/>
                  </a:cubicBezTo>
                  <a:lnTo>
                    <a:pt x="7706" y="8843"/>
                  </a:lnTo>
                  <a:lnTo>
                    <a:pt x="15078" y="19884"/>
                  </a:lnTo>
                  <a:cubicBezTo>
                    <a:pt x="14911" y="20451"/>
                    <a:pt x="14845" y="20852"/>
                    <a:pt x="14845" y="20852"/>
                  </a:cubicBezTo>
                  <a:cubicBezTo>
                    <a:pt x="14845" y="20852"/>
                    <a:pt x="15305" y="20946"/>
                    <a:pt x="15968" y="20946"/>
                  </a:cubicBezTo>
                  <a:cubicBezTo>
                    <a:pt x="17354" y="20946"/>
                    <a:pt x="19625" y="20533"/>
                    <a:pt x="20415" y="17983"/>
                  </a:cubicBezTo>
                  <a:lnTo>
                    <a:pt x="24919" y="1671"/>
                  </a:lnTo>
                  <a:lnTo>
                    <a:pt x="24919" y="1671"/>
                  </a:lnTo>
                  <a:cubicBezTo>
                    <a:pt x="24918" y="1672"/>
                    <a:pt x="24918" y="1672"/>
                    <a:pt x="24917" y="1672"/>
                  </a:cubicBezTo>
                  <a:cubicBezTo>
                    <a:pt x="24875" y="1672"/>
                    <a:pt x="24217" y="1474"/>
                    <a:pt x="23355" y="1474"/>
                  </a:cubicBezTo>
                  <a:cubicBezTo>
                    <a:pt x="22102" y="1474"/>
                    <a:pt x="20420" y="1892"/>
                    <a:pt x="19581" y="3939"/>
                  </a:cubicBezTo>
                  <a:cubicBezTo>
                    <a:pt x="19048" y="5240"/>
                    <a:pt x="18247" y="7976"/>
                    <a:pt x="17447" y="10878"/>
                  </a:cubicBezTo>
                  <a:lnTo>
                    <a:pt x="10075" y="203"/>
                  </a:lnTo>
                  <a:cubicBezTo>
                    <a:pt x="10075" y="203"/>
                    <a:pt x="9414" y="0"/>
                    <a:pt x="8536" y="0"/>
                  </a:cubicBezTo>
                  <a:close/>
                </a:path>
              </a:pathLst>
            </a:custGeom>
            <a:solidFill>
              <a:srgbClr val="FFFFFF">
                <a:alpha val="6180"/>
              </a:srgb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ulish"/>
                <a:ea typeface="Mulish"/>
                <a:cs typeface="Mulish"/>
                <a:sym typeface="Mulish"/>
              </a:endParaRPr>
            </a:p>
          </p:txBody>
        </p:sp>
        <p:sp>
          <p:nvSpPr>
            <p:cNvPr id="271" name="Google Shape;271;p13"/>
            <p:cNvSpPr/>
            <p:nvPr/>
          </p:nvSpPr>
          <p:spPr>
            <a:xfrm>
              <a:off x="6012150" y="4715338"/>
              <a:ext cx="1186700" cy="1186725"/>
            </a:xfrm>
            <a:custGeom>
              <a:avLst/>
              <a:rect l="l" t="t" r="r" b="b"/>
              <a:pathLst>
                <a:path w="47468" h="47469">
                  <a:moveTo>
                    <a:pt x="23750" y="1669"/>
                  </a:moveTo>
                  <a:cubicBezTo>
                    <a:pt x="35859" y="1669"/>
                    <a:pt x="45766" y="11609"/>
                    <a:pt x="45800" y="23751"/>
                  </a:cubicBezTo>
                  <a:cubicBezTo>
                    <a:pt x="45800" y="35927"/>
                    <a:pt x="35926" y="45800"/>
                    <a:pt x="23750" y="45800"/>
                  </a:cubicBezTo>
                  <a:cubicBezTo>
                    <a:pt x="11575" y="45800"/>
                    <a:pt x="1668" y="35927"/>
                    <a:pt x="1668" y="23751"/>
                  </a:cubicBezTo>
                  <a:cubicBezTo>
                    <a:pt x="1668" y="11542"/>
                    <a:pt x="11575" y="1669"/>
                    <a:pt x="23750" y="1669"/>
                  </a:cubicBezTo>
                  <a:close/>
                  <a:moveTo>
                    <a:pt x="23750" y="1"/>
                  </a:moveTo>
                  <a:cubicBezTo>
                    <a:pt x="10641" y="1"/>
                    <a:pt x="0" y="10642"/>
                    <a:pt x="0" y="23751"/>
                  </a:cubicBezTo>
                  <a:cubicBezTo>
                    <a:pt x="0" y="36827"/>
                    <a:pt x="10641" y="47468"/>
                    <a:pt x="23750" y="47468"/>
                  </a:cubicBezTo>
                  <a:cubicBezTo>
                    <a:pt x="36793" y="47468"/>
                    <a:pt x="47434" y="36827"/>
                    <a:pt x="47467" y="23751"/>
                  </a:cubicBezTo>
                  <a:cubicBezTo>
                    <a:pt x="47467" y="10642"/>
                    <a:pt x="36826" y="1"/>
                    <a:pt x="23750" y="1"/>
                  </a:cubicBezTo>
                  <a:close/>
                </a:path>
              </a:pathLst>
            </a:custGeom>
            <a:solidFill>
              <a:srgbClr val="FFFFFF">
                <a:alpha val="6180"/>
              </a:srgb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ulish"/>
                <a:ea typeface="Mulish"/>
                <a:cs typeface="Mulish"/>
                <a:sym typeface="Mulish"/>
              </a:endParaRPr>
            </a:p>
          </p:txBody>
        </p:sp>
      </p:grpSp>
      <p:grpSp>
        <p:nvGrpSpPr>
          <p:cNvPr id="272" name="Google Shape;272;p13"/>
          <p:cNvGrpSpPr/>
          <p:nvPr/>
        </p:nvGrpSpPr>
        <p:grpSpPr>
          <a:xfrm>
            <a:off x="6211250" y="277650"/>
            <a:ext cx="1186700" cy="1186700"/>
            <a:chOff x="7246525" y="699125"/>
            <a:chExt cx="1186700" cy="1186700"/>
          </a:xfrm>
        </p:grpSpPr>
        <p:sp>
          <p:nvSpPr>
            <p:cNvPr id="273" name="Google Shape;273;p13"/>
            <p:cNvSpPr/>
            <p:nvPr/>
          </p:nvSpPr>
          <p:spPr>
            <a:xfrm>
              <a:off x="7342425" y="796700"/>
              <a:ext cx="988225" cy="988225"/>
            </a:xfrm>
            <a:custGeom>
              <a:avLst/>
              <a:rect l="l" t="t" r="r" b="b"/>
              <a:pathLst>
                <a:path w="39529" h="39529">
                  <a:moveTo>
                    <a:pt x="19781" y="1969"/>
                  </a:moveTo>
                  <a:cubicBezTo>
                    <a:pt x="29621" y="1969"/>
                    <a:pt x="37560" y="9974"/>
                    <a:pt x="37560" y="19781"/>
                  </a:cubicBezTo>
                  <a:cubicBezTo>
                    <a:pt x="37560" y="29588"/>
                    <a:pt x="29555" y="37594"/>
                    <a:pt x="19781" y="37594"/>
                  </a:cubicBezTo>
                  <a:cubicBezTo>
                    <a:pt x="9941" y="37594"/>
                    <a:pt x="1968" y="29588"/>
                    <a:pt x="1968" y="19781"/>
                  </a:cubicBezTo>
                  <a:cubicBezTo>
                    <a:pt x="1968" y="9974"/>
                    <a:pt x="9974" y="1969"/>
                    <a:pt x="19781" y="1969"/>
                  </a:cubicBezTo>
                  <a:close/>
                  <a:moveTo>
                    <a:pt x="19781" y="0"/>
                  </a:moveTo>
                  <a:cubicBezTo>
                    <a:pt x="8873" y="0"/>
                    <a:pt x="0" y="8907"/>
                    <a:pt x="0" y="19781"/>
                  </a:cubicBezTo>
                  <a:cubicBezTo>
                    <a:pt x="0" y="30656"/>
                    <a:pt x="8873" y="39529"/>
                    <a:pt x="19781" y="39529"/>
                  </a:cubicBezTo>
                  <a:cubicBezTo>
                    <a:pt x="30689" y="39529"/>
                    <a:pt x="39528" y="30656"/>
                    <a:pt x="39528" y="19781"/>
                  </a:cubicBezTo>
                  <a:cubicBezTo>
                    <a:pt x="39528" y="8907"/>
                    <a:pt x="30655" y="0"/>
                    <a:pt x="19781" y="0"/>
                  </a:cubicBezTo>
                  <a:close/>
                </a:path>
              </a:pathLst>
            </a:custGeom>
            <a:solidFill>
              <a:srgbClr val="FFFFFF">
                <a:alpha val="6180"/>
              </a:srgb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ulish"/>
                <a:ea typeface="Mulish"/>
                <a:cs typeface="Mulish"/>
                <a:sym typeface="Mulish"/>
              </a:endParaRPr>
            </a:p>
          </p:txBody>
        </p:sp>
        <p:sp>
          <p:nvSpPr>
            <p:cNvPr id="274" name="Google Shape;274;p13"/>
            <p:cNvSpPr/>
            <p:nvPr/>
          </p:nvSpPr>
          <p:spPr>
            <a:xfrm>
              <a:off x="7638450" y="955975"/>
              <a:ext cx="376125" cy="651325"/>
            </a:xfrm>
            <a:custGeom>
              <a:avLst/>
              <a:rect l="l" t="t" r="r" b="b"/>
              <a:pathLst>
                <a:path w="15045" h="26053">
                  <a:moveTo>
                    <a:pt x="5538" y="1"/>
                  </a:moveTo>
                  <a:lnTo>
                    <a:pt x="5538" y="2603"/>
                  </a:lnTo>
                  <a:lnTo>
                    <a:pt x="468" y="2603"/>
                  </a:lnTo>
                  <a:lnTo>
                    <a:pt x="468" y="6539"/>
                  </a:lnTo>
                  <a:lnTo>
                    <a:pt x="10208" y="6539"/>
                  </a:lnTo>
                  <a:lnTo>
                    <a:pt x="1" y="19281"/>
                  </a:lnTo>
                  <a:lnTo>
                    <a:pt x="1" y="23451"/>
                  </a:lnTo>
                  <a:lnTo>
                    <a:pt x="5538" y="23451"/>
                  </a:lnTo>
                  <a:lnTo>
                    <a:pt x="5538" y="26053"/>
                  </a:lnTo>
                  <a:lnTo>
                    <a:pt x="9508" y="26053"/>
                  </a:lnTo>
                  <a:lnTo>
                    <a:pt x="9508" y="23451"/>
                  </a:lnTo>
                  <a:lnTo>
                    <a:pt x="14545" y="23451"/>
                  </a:lnTo>
                  <a:lnTo>
                    <a:pt x="14545" y="19515"/>
                  </a:lnTo>
                  <a:lnTo>
                    <a:pt x="4871" y="19515"/>
                  </a:lnTo>
                  <a:lnTo>
                    <a:pt x="15045" y="6872"/>
                  </a:lnTo>
                  <a:lnTo>
                    <a:pt x="15045" y="2603"/>
                  </a:lnTo>
                  <a:lnTo>
                    <a:pt x="9508" y="2603"/>
                  </a:lnTo>
                  <a:lnTo>
                    <a:pt x="9508" y="1"/>
                  </a:lnTo>
                  <a:lnTo>
                    <a:pt x="5538" y="1"/>
                  </a:lnTo>
                  <a:close/>
                </a:path>
              </a:pathLst>
            </a:custGeom>
            <a:solidFill>
              <a:srgbClr val="FFFFFF">
                <a:alpha val="6180"/>
              </a:srgb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ulish"/>
                <a:ea typeface="Mulish"/>
                <a:cs typeface="Mulish"/>
                <a:sym typeface="Mulish"/>
              </a:endParaRPr>
            </a:p>
          </p:txBody>
        </p:sp>
        <p:sp>
          <p:nvSpPr>
            <p:cNvPr id="275" name="Google Shape;275;p13"/>
            <p:cNvSpPr/>
            <p:nvPr/>
          </p:nvSpPr>
          <p:spPr>
            <a:xfrm>
              <a:off x="7246525" y="699125"/>
              <a:ext cx="1186700" cy="1186700"/>
            </a:xfrm>
            <a:custGeom>
              <a:avLst/>
              <a:rect l="l" t="t" r="r" b="b"/>
              <a:pathLst>
                <a:path w="47468" h="47468">
                  <a:moveTo>
                    <a:pt x="23717" y="1669"/>
                  </a:moveTo>
                  <a:cubicBezTo>
                    <a:pt x="35892" y="1669"/>
                    <a:pt x="45766" y="11609"/>
                    <a:pt x="45766" y="23718"/>
                  </a:cubicBezTo>
                  <a:cubicBezTo>
                    <a:pt x="45766" y="35893"/>
                    <a:pt x="35892" y="45800"/>
                    <a:pt x="23717" y="45800"/>
                  </a:cubicBezTo>
                  <a:cubicBezTo>
                    <a:pt x="11542" y="45800"/>
                    <a:pt x="1668" y="35893"/>
                    <a:pt x="1668" y="23718"/>
                  </a:cubicBezTo>
                  <a:cubicBezTo>
                    <a:pt x="1668" y="11542"/>
                    <a:pt x="11542" y="1669"/>
                    <a:pt x="23717" y="1669"/>
                  </a:cubicBezTo>
                  <a:close/>
                  <a:moveTo>
                    <a:pt x="23717" y="1"/>
                  </a:moveTo>
                  <a:cubicBezTo>
                    <a:pt x="10641" y="1"/>
                    <a:pt x="0" y="10642"/>
                    <a:pt x="0" y="23718"/>
                  </a:cubicBezTo>
                  <a:cubicBezTo>
                    <a:pt x="0" y="36827"/>
                    <a:pt x="10641" y="47468"/>
                    <a:pt x="23717" y="47468"/>
                  </a:cubicBezTo>
                  <a:cubicBezTo>
                    <a:pt x="36826" y="47468"/>
                    <a:pt x="47467" y="36827"/>
                    <a:pt x="47467" y="23718"/>
                  </a:cubicBezTo>
                  <a:cubicBezTo>
                    <a:pt x="47467" y="10642"/>
                    <a:pt x="36826" y="1"/>
                    <a:pt x="23717" y="1"/>
                  </a:cubicBezTo>
                  <a:close/>
                </a:path>
              </a:pathLst>
            </a:custGeom>
            <a:solidFill>
              <a:srgbClr val="FFFFFF">
                <a:alpha val="6180"/>
              </a:srgb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ulish"/>
                <a:ea typeface="Mulish"/>
                <a:cs typeface="Mulish"/>
                <a:sym typeface="Mulish"/>
              </a:endParaRPr>
            </a:p>
          </p:txBody>
        </p:sp>
      </p:grpSp>
      <p:grpSp>
        <p:nvGrpSpPr>
          <p:cNvPr id="276" name="Google Shape;276;p13"/>
          <p:cNvGrpSpPr/>
          <p:nvPr/>
        </p:nvGrpSpPr>
        <p:grpSpPr>
          <a:xfrm>
            <a:off x="8316263" y="105788"/>
            <a:ext cx="1185875" cy="1186700"/>
            <a:chOff x="1965050" y="4486750"/>
            <a:chExt cx="1185875" cy="1186700"/>
          </a:xfrm>
        </p:grpSpPr>
        <p:sp>
          <p:nvSpPr>
            <p:cNvPr id="277" name="Google Shape;277;p13"/>
            <p:cNvSpPr/>
            <p:nvPr/>
          </p:nvSpPr>
          <p:spPr>
            <a:xfrm>
              <a:off x="1965050" y="4486750"/>
              <a:ext cx="1185875" cy="1186700"/>
            </a:xfrm>
            <a:custGeom>
              <a:avLst/>
              <a:rect l="l" t="t" r="r" b="b"/>
              <a:pathLst>
                <a:path w="47435" h="47468">
                  <a:moveTo>
                    <a:pt x="23717" y="1735"/>
                  </a:moveTo>
                  <a:cubicBezTo>
                    <a:pt x="35892" y="1735"/>
                    <a:pt x="45766" y="11609"/>
                    <a:pt x="45766" y="23784"/>
                  </a:cubicBezTo>
                  <a:cubicBezTo>
                    <a:pt x="45766" y="35959"/>
                    <a:pt x="35892" y="45833"/>
                    <a:pt x="23717" y="45833"/>
                  </a:cubicBezTo>
                  <a:cubicBezTo>
                    <a:pt x="11542" y="45833"/>
                    <a:pt x="1668" y="35959"/>
                    <a:pt x="1668" y="23784"/>
                  </a:cubicBezTo>
                  <a:cubicBezTo>
                    <a:pt x="1668" y="11609"/>
                    <a:pt x="11542" y="1735"/>
                    <a:pt x="23717" y="1735"/>
                  </a:cubicBezTo>
                  <a:close/>
                  <a:moveTo>
                    <a:pt x="23717" y="0"/>
                  </a:moveTo>
                  <a:cubicBezTo>
                    <a:pt x="10641" y="0"/>
                    <a:pt x="0" y="10641"/>
                    <a:pt x="0" y="23751"/>
                  </a:cubicBezTo>
                  <a:cubicBezTo>
                    <a:pt x="0" y="36827"/>
                    <a:pt x="10641" y="47468"/>
                    <a:pt x="23717" y="47468"/>
                  </a:cubicBezTo>
                  <a:cubicBezTo>
                    <a:pt x="36793" y="47468"/>
                    <a:pt x="47434" y="36827"/>
                    <a:pt x="47434" y="23751"/>
                  </a:cubicBezTo>
                  <a:cubicBezTo>
                    <a:pt x="47434" y="10641"/>
                    <a:pt x="36793" y="0"/>
                    <a:pt x="23717" y="0"/>
                  </a:cubicBezTo>
                  <a:close/>
                </a:path>
              </a:pathLst>
            </a:custGeom>
            <a:solidFill>
              <a:srgbClr val="FFFFFF">
                <a:alpha val="6180"/>
              </a:srgb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ulish"/>
                <a:ea typeface="Mulish"/>
                <a:cs typeface="Mulish"/>
                <a:sym typeface="Mulish"/>
              </a:endParaRPr>
            </a:p>
          </p:txBody>
        </p:sp>
        <p:sp>
          <p:nvSpPr>
            <p:cNvPr id="278" name="Google Shape;278;p13"/>
            <p:cNvSpPr/>
            <p:nvPr/>
          </p:nvSpPr>
          <p:spPr>
            <a:xfrm>
              <a:off x="2064275" y="4585975"/>
              <a:ext cx="987400" cy="988250"/>
            </a:xfrm>
            <a:custGeom>
              <a:avLst/>
              <a:rect l="l" t="t" r="r" b="b"/>
              <a:pathLst>
                <a:path w="39496" h="39530">
                  <a:moveTo>
                    <a:pt x="19748" y="1969"/>
                  </a:moveTo>
                  <a:cubicBezTo>
                    <a:pt x="29555" y="1969"/>
                    <a:pt x="37561" y="9975"/>
                    <a:pt x="37561" y="19782"/>
                  </a:cubicBezTo>
                  <a:cubicBezTo>
                    <a:pt x="37561" y="29555"/>
                    <a:pt x="29555" y="37561"/>
                    <a:pt x="19748" y="37561"/>
                  </a:cubicBezTo>
                  <a:cubicBezTo>
                    <a:pt x="9908" y="37561"/>
                    <a:pt x="1935" y="29555"/>
                    <a:pt x="1935" y="19782"/>
                  </a:cubicBezTo>
                  <a:cubicBezTo>
                    <a:pt x="1935" y="9975"/>
                    <a:pt x="9941" y="1969"/>
                    <a:pt x="19748" y="1969"/>
                  </a:cubicBezTo>
                  <a:close/>
                  <a:moveTo>
                    <a:pt x="19748" y="1"/>
                  </a:moveTo>
                  <a:cubicBezTo>
                    <a:pt x="8874" y="1"/>
                    <a:pt x="1" y="8874"/>
                    <a:pt x="1" y="19782"/>
                  </a:cubicBezTo>
                  <a:cubicBezTo>
                    <a:pt x="1" y="30656"/>
                    <a:pt x="8874" y="39529"/>
                    <a:pt x="19748" y="39529"/>
                  </a:cubicBezTo>
                  <a:cubicBezTo>
                    <a:pt x="30623" y="39529"/>
                    <a:pt x="39496" y="30689"/>
                    <a:pt x="39496" y="19782"/>
                  </a:cubicBezTo>
                  <a:cubicBezTo>
                    <a:pt x="39496" y="8874"/>
                    <a:pt x="30623" y="1"/>
                    <a:pt x="19748" y="1"/>
                  </a:cubicBezTo>
                  <a:close/>
                </a:path>
              </a:pathLst>
            </a:custGeom>
            <a:solidFill>
              <a:srgbClr val="FFFFFF">
                <a:alpha val="6180"/>
              </a:srgb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ulish"/>
                <a:ea typeface="Mulish"/>
                <a:cs typeface="Mulish"/>
                <a:sym typeface="Mulish"/>
              </a:endParaRPr>
            </a:p>
          </p:txBody>
        </p:sp>
        <p:sp>
          <p:nvSpPr>
            <p:cNvPr id="279" name="Google Shape;279;p13"/>
            <p:cNvSpPr/>
            <p:nvPr/>
          </p:nvSpPr>
          <p:spPr>
            <a:xfrm>
              <a:off x="2256075" y="4909550"/>
              <a:ext cx="615475" cy="383625"/>
            </a:xfrm>
            <a:custGeom>
              <a:avLst/>
              <a:rect l="l" t="t" r="r" b="b"/>
              <a:pathLst>
                <a:path w="24619" h="15345">
                  <a:moveTo>
                    <a:pt x="5338" y="0"/>
                  </a:moveTo>
                  <a:lnTo>
                    <a:pt x="3870" y="4070"/>
                  </a:lnTo>
                  <a:lnTo>
                    <a:pt x="18481" y="4070"/>
                  </a:lnTo>
                  <a:lnTo>
                    <a:pt x="15779" y="11242"/>
                  </a:lnTo>
                  <a:lnTo>
                    <a:pt x="1869" y="11242"/>
                  </a:lnTo>
                  <a:lnTo>
                    <a:pt x="1" y="15345"/>
                  </a:lnTo>
                  <a:lnTo>
                    <a:pt x="18080" y="15345"/>
                  </a:lnTo>
                  <a:cubicBezTo>
                    <a:pt x="18914" y="15345"/>
                    <a:pt x="19682" y="14844"/>
                    <a:pt x="19948" y="14010"/>
                  </a:cubicBezTo>
                  <a:lnTo>
                    <a:pt x="24385" y="2736"/>
                  </a:lnTo>
                  <a:cubicBezTo>
                    <a:pt x="24618" y="2102"/>
                    <a:pt x="24552" y="1401"/>
                    <a:pt x="24185" y="868"/>
                  </a:cubicBezTo>
                  <a:cubicBezTo>
                    <a:pt x="23784" y="334"/>
                    <a:pt x="23184" y="0"/>
                    <a:pt x="22517" y="0"/>
                  </a:cubicBezTo>
                  <a:lnTo>
                    <a:pt x="5338" y="0"/>
                  </a:lnTo>
                  <a:close/>
                </a:path>
              </a:pathLst>
            </a:custGeom>
            <a:solidFill>
              <a:srgbClr val="FFFFFF">
                <a:alpha val="6180"/>
              </a:srgb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ulish"/>
                <a:ea typeface="Mulish"/>
                <a:cs typeface="Mulish"/>
                <a:sym typeface="Mulish"/>
              </a:endParaRPr>
            </a:p>
          </p:txBody>
        </p:sp>
        <p:sp>
          <p:nvSpPr>
            <p:cNvPr id="280" name="Google Shape;280;p13"/>
            <p:cNvSpPr/>
            <p:nvPr/>
          </p:nvSpPr>
          <p:spPr>
            <a:xfrm>
              <a:off x="2240250" y="5051325"/>
              <a:ext cx="276050" cy="101750"/>
            </a:xfrm>
            <a:custGeom>
              <a:avLst/>
              <a:rect l="l" t="t" r="r" b="b"/>
              <a:pathLst>
                <a:path w="11042" h="4070">
                  <a:moveTo>
                    <a:pt x="1501" y="0"/>
                  </a:moveTo>
                  <a:lnTo>
                    <a:pt x="0" y="4070"/>
                  </a:lnTo>
                  <a:lnTo>
                    <a:pt x="9540" y="4070"/>
                  </a:lnTo>
                  <a:lnTo>
                    <a:pt x="11041" y="0"/>
                  </a:lnTo>
                  <a:lnTo>
                    <a:pt x="1501" y="0"/>
                  </a:lnTo>
                  <a:close/>
                </a:path>
              </a:pathLst>
            </a:custGeom>
            <a:solidFill>
              <a:srgbClr val="FFFFFF">
                <a:alpha val="6180"/>
              </a:srgb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ulish"/>
                <a:ea typeface="Mulish"/>
                <a:cs typeface="Mulish"/>
                <a:sym typeface="Mulish"/>
              </a:endParaRPr>
            </a:p>
          </p:txBody>
        </p:sp>
      </p:grpSp>
      <p:grpSp>
        <p:nvGrpSpPr>
          <p:cNvPr id="281" name="Google Shape;281;p13"/>
          <p:cNvGrpSpPr/>
          <p:nvPr/>
        </p:nvGrpSpPr>
        <p:grpSpPr>
          <a:xfrm>
            <a:off x="7289588" y="3276600"/>
            <a:ext cx="1185875" cy="1186700"/>
            <a:chOff x="-189125" y="2266950"/>
            <a:chExt cx="1185875" cy="1186700"/>
          </a:xfrm>
        </p:grpSpPr>
        <p:sp>
          <p:nvSpPr>
            <p:cNvPr id="282" name="Google Shape;282;p13"/>
            <p:cNvSpPr/>
            <p:nvPr/>
          </p:nvSpPr>
          <p:spPr>
            <a:xfrm>
              <a:off x="-91562" y="2367025"/>
              <a:ext cx="988250" cy="988225"/>
            </a:xfrm>
            <a:custGeom>
              <a:avLst/>
              <a:rect l="l" t="t" r="r" b="b"/>
              <a:pathLst>
                <a:path w="39530" h="39529">
                  <a:moveTo>
                    <a:pt x="19782" y="1969"/>
                  </a:moveTo>
                  <a:cubicBezTo>
                    <a:pt x="29555" y="1969"/>
                    <a:pt x="37528" y="9941"/>
                    <a:pt x="37561" y="19781"/>
                  </a:cubicBezTo>
                  <a:cubicBezTo>
                    <a:pt x="37561" y="29555"/>
                    <a:pt x="29555" y="37561"/>
                    <a:pt x="19782" y="37561"/>
                  </a:cubicBezTo>
                  <a:cubicBezTo>
                    <a:pt x="9941" y="37561"/>
                    <a:pt x="1969" y="29555"/>
                    <a:pt x="1969" y="19781"/>
                  </a:cubicBezTo>
                  <a:cubicBezTo>
                    <a:pt x="1969" y="9941"/>
                    <a:pt x="9975" y="1969"/>
                    <a:pt x="19782" y="1969"/>
                  </a:cubicBezTo>
                  <a:close/>
                  <a:moveTo>
                    <a:pt x="19782" y="1"/>
                  </a:moveTo>
                  <a:cubicBezTo>
                    <a:pt x="8841" y="1"/>
                    <a:pt x="1" y="8874"/>
                    <a:pt x="1" y="19781"/>
                  </a:cubicBezTo>
                  <a:cubicBezTo>
                    <a:pt x="1" y="30656"/>
                    <a:pt x="8874" y="39529"/>
                    <a:pt x="19782" y="39529"/>
                  </a:cubicBezTo>
                  <a:cubicBezTo>
                    <a:pt x="30656" y="39529"/>
                    <a:pt x="39529" y="30656"/>
                    <a:pt x="39529" y="19781"/>
                  </a:cubicBezTo>
                  <a:cubicBezTo>
                    <a:pt x="39529" y="8874"/>
                    <a:pt x="30656" y="1"/>
                    <a:pt x="19782" y="1"/>
                  </a:cubicBezTo>
                  <a:close/>
                </a:path>
              </a:pathLst>
            </a:custGeom>
            <a:solidFill>
              <a:srgbClr val="FFFFFF">
                <a:alpha val="6180"/>
              </a:srgb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ulish"/>
                <a:ea typeface="Mulish"/>
                <a:cs typeface="Mulish"/>
                <a:sym typeface="Mulish"/>
              </a:endParaRPr>
            </a:p>
          </p:txBody>
        </p:sp>
        <p:sp>
          <p:nvSpPr>
            <p:cNvPr id="283" name="Google Shape;283;p13"/>
            <p:cNvSpPr/>
            <p:nvPr/>
          </p:nvSpPr>
          <p:spPr>
            <a:xfrm>
              <a:off x="169475" y="2479600"/>
              <a:ext cx="468700" cy="542075"/>
            </a:xfrm>
            <a:custGeom>
              <a:avLst/>
              <a:rect l="l" t="t" r="r" b="b"/>
              <a:pathLst>
                <a:path w="18748" h="21683">
                  <a:moveTo>
                    <a:pt x="9374" y="0"/>
                  </a:moveTo>
                  <a:lnTo>
                    <a:pt x="0" y="16045"/>
                  </a:lnTo>
                  <a:lnTo>
                    <a:pt x="9374" y="21683"/>
                  </a:lnTo>
                  <a:lnTo>
                    <a:pt x="18747" y="16045"/>
                  </a:lnTo>
                  <a:lnTo>
                    <a:pt x="9374" y="0"/>
                  </a:lnTo>
                  <a:close/>
                </a:path>
              </a:pathLst>
            </a:custGeom>
            <a:solidFill>
              <a:srgbClr val="FFFFFF">
                <a:alpha val="6180"/>
              </a:srgb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ulish"/>
                <a:ea typeface="Mulish"/>
                <a:cs typeface="Mulish"/>
                <a:sym typeface="Mulish"/>
              </a:endParaRPr>
            </a:p>
          </p:txBody>
        </p:sp>
        <p:sp>
          <p:nvSpPr>
            <p:cNvPr id="284" name="Google Shape;284;p13"/>
            <p:cNvSpPr/>
            <p:nvPr/>
          </p:nvSpPr>
          <p:spPr>
            <a:xfrm>
              <a:off x="174475" y="2904075"/>
              <a:ext cx="458700" cy="316075"/>
            </a:xfrm>
            <a:custGeom>
              <a:avLst/>
              <a:rect l="l" t="t" r="r" b="b"/>
              <a:pathLst>
                <a:path w="18348" h="12643">
                  <a:moveTo>
                    <a:pt x="1" y="0"/>
                  </a:moveTo>
                  <a:lnTo>
                    <a:pt x="9174" y="12643"/>
                  </a:lnTo>
                  <a:lnTo>
                    <a:pt x="18347" y="0"/>
                  </a:lnTo>
                  <a:lnTo>
                    <a:pt x="9174" y="597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>
                <a:alpha val="6180"/>
              </a:srgb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ulish"/>
                <a:ea typeface="Mulish"/>
                <a:cs typeface="Mulish"/>
                <a:sym typeface="Mulish"/>
              </a:endParaRPr>
            </a:p>
          </p:txBody>
        </p:sp>
        <p:sp>
          <p:nvSpPr>
            <p:cNvPr id="285" name="Google Shape;285;p13"/>
            <p:cNvSpPr/>
            <p:nvPr/>
          </p:nvSpPr>
          <p:spPr>
            <a:xfrm>
              <a:off x="169475" y="2799000"/>
              <a:ext cx="468700" cy="222675"/>
            </a:xfrm>
            <a:custGeom>
              <a:avLst/>
              <a:rect l="l" t="t" r="r" b="b"/>
              <a:pathLst>
                <a:path w="18748" h="8907">
                  <a:moveTo>
                    <a:pt x="9374" y="0"/>
                  </a:moveTo>
                  <a:lnTo>
                    <a:pt x="0" y="3269"/>
                  </a:lnTo>
                  <a:lnTo>
                    <a:pt x="9374" y="8907"/>
                  </a:lnTo>
                  <a:lnTo>
                    <a:pt x="18747" y="3269"/>
                  </a:lnTo>
                  <a:lnTo>
                    <a:pt x="9374" y="0"/>
                  </a:lnTo>
                  <a:close/>
                </a:path>
              </a:pathLst>
            </a:custGeom>
            <a:solidFill>
              <a:srgbClr val="FFFFFF">
                <a:alpha val="6180"/>
              </a:srgb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ulish"/>
                <a:ea typeface="Mulish"/>
                <a:cs typeface="Mulish"/>
                <a:sym typeface="Mulish"/>
              </a:endParaRPr>
            </a:p>
          </p:txBody>
        </p:sp>
        <p:sp>
          <p:nvSpPr>
            <p:cNvPr id="286" name="Google Shape;286;p13"/>
            <p:cNvSpPr/>
            <p:nvPr/>
          </p:nvSpPr>
          <p:spPr>
            <a:xfrm>
              <a:off x="-189125" y="2266950"/>
              <a:ext cx="1185875" cy="1186700"/>
            </a:xfrm>
            <a:custGeom>
              <a:avLst/>
              <a:rect l="l" t="t" r="r" b="b"/>
              <a:pathLst>
                <a:path w="47435" h="47468">
                  <a:moveTo>
                    <a:pt x="23718" y="1701"/>
                  </a:moveTo>
                  <a:cubicBezTo>
                    <a:pt x="35893" y="1701"/>
                    <a:pt x="45767" y="11609"/>
                    <a:pt x="45767" y="23751"/>
                  </a:cubicBezTo>
                  <a:cubicBezTo>
                    <a:pt x="45767" y="35959"/>
                    <a:pt x="35893" y="45833"/>
                    <a:pt x="23718" y="45833"/>
                  </a:cubicBezTo>
                  <a:cubicBezTo>
                    <a:pt x="11542" y="45833"/>
                    <a:pt x="1669" y="35926"/>
                    <a:pt x="1669" y="23751"/>
                  </a:cubicBezTo>
                  <a:cubicBezTo>
                    <a:pt x="1669" y="11609"/>
                    <a:pt x="11542" y="1701"/>
                    <a:pt x="23718" y="1701"/>
                  </a:cubicBezTo>
                  <a:close/>
                  <a:moveTo>
                    <a:pt x="23718" y="0"/>
                  </a:moveTo>
                  <a:cubicBezTo>
                    <a:pt x="10642" y="0"/>
                    <a:pt x="1" y="10641"/>
                    <a:pt x="1" y="23717"/>
                  </a:cubicBezTo>
                  <a:cubicBezTo>
                    <a:pt x="1" y="36827"/>
                    <a:pt x="10642" y="47468"/>
                    <a:pt x="23718" y="47468"/>
                  </a:cubicBezTo>
                  <a:cubicBezTo>
                    <a:pt x="36827" y="47468"/>
                    <a:pt x="47435" y="36827"/>
                    <a:pt x="47435" y="23717"/>
                  </a:cubicBezTo>
                  <a:cubicBezTo>
                    <a:pt x="47435" y="10641"/>
                    <a:pt x="36794" y="0"/>
                    <a:pt x="23718" y="0"/>
                  </a:cubicBezTo>
                  <a:close/>
                </a:path>
              </a:pathLst>
            </a:custGeom>
            <a:solidFill>
              <a:srgbClr val="FFFFFF">
                <a:alpha val="6180"/>
              </a:srgb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ulish"/>
                <a:ea typeface="Mulish"/>
                <a:cs typeface="Mulish"/>
                <a:sym typeface="Mulish"/>
              </a:endParaRPr>
            </a:p>
          </p:txBody>
        </p:sp>
      </p:grpSp>
      <p:grpSp>
        <p:nvGrpSpPr>
          <p:cNvPr id="287" name="Google Shape;287;p13"/>
          <p:cNvGrpSpPr/>
          <p:nvPr/>
        </p:nvGrpSpPr>
        <p:grpSpPr>
          <a:xfrm>
            <a:off x="5245725" y="4417875"/>
            <a:ext cx="1186700" cy="1185875"/>
            <a:chOff x="648775" y="-428500"/>
            <a:chExt cx="1186700" cy="1185875"/>
          </a:xfrm>
        </p:grpSpPr>
        <p:sp>
          <p:nvSpPr>
            <p:cNvPr id="288" name="Google Shape;288;p13"/>
            <p:cNvSpPr/>
            <p:nvPr/>
          </p:nvSpPr>
          <p:spPr>
            <a:xfrm>
              <a:off x="744675" y="-327600"/>
              <a:ext cx="988225" cy="988225"/>
            </a:xfrm>
            <a:custGeom>
              <a:avLst/>
              <a:rect l="l" t="t" r="r" b="b"/>
              <a:pathLst>
                <a:path w="39529" h="39529">
                  <a:moveTo>
                    <a:pt x="19781" y="1969"/>
                  </a:moveTo>
                  <a:cubicBezTo>
                    <a:pt x="29621" y="1969"/>
                    <a:pt x="37560" y="9941"/>
                    <a:pt x="37560" y="19781"/>
                  </a:cubicBezTo>
                  <a:cubicBezTo>
                    <a:pt x="37560" y="29555"/>
                    <a:pt x="29555" y="37561"/>
                    <a:pt x="19781" y="37561"/>
                  </a:cubicBezTo>
                  <a:cubicBezTo>
                    <a:pt x="9941" y="37561"/>
                    <a:pt x="1968" y="29555"/>
                    <a:pt x="1968" y="19781"/>
                  </a:cubicBezTo>
                  <a:cubicBezTo>
                    <a:pt x="1968" y="9941"/>
                    <a:pt x="9974" y="1969"/>
                    <a:pt x="19781" y="1969"/>
                  </a:cubicBezTo>
                  <a:close/>
                  <a:moveTo>
                    <a:pt x="19781" y="1"/>
                  </a:moveTo>
                  <a:cubicBezTo>
                    <a:pt x="8873" y="1"/>
                    <a:pt x="0" y="8874"/>
                    <a:pt x="0" y="19781"/>
                  </a:cubicBezTo>
                  <a:cubicBezTo>
                    <a:pt x="0" y="30656"/>
                    <a:pt x="8873" y="39529"/>
                    <a:pt x="19781" y="39529"/>
                  </a:cubicBezTo>
                  <a:cubicBezTo>
                    <a:pt x="30689" y="39529"/>
                    <a:pt x="39528" y="30656"/>
                    <a:pt x="39528" y="19781"/>
                  </a:cubicBezTo>
                  <a:cubicBezTo>
                    <a:pt x="39528" y="8874"/>
                    <a:pt x="30655" y="1"/>
                    <a:pt x="19781" y="1"/>
                  </a:cubicBezTo>
                  <a:close/>
                </a:path>
              </a:pathLst>
            </a:custGeom>
            <a:solidFill>
              <a:srgbClr val="FFFFFF">
                <a:alpha val="6180"/>
              </a:srgb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ulish"/>
                <a:ea typeface="Mulish"/>
                <a:cs typeface="Mulish"/>
                <a:sym typeface="Mulish"/>
              </a:endParaRPr>
            </a:p>
          </p:txBody>
        </p:sp>
        <p:sp>
          <p:nvSpPr>
            <p:cNvPr id="289" name="Google Shape;289;p13"/>
            <p:cNvSpPr/>
            <p:nvPr/>
          </p:nvSpPr>
          <p:spPr>
            <a:xfrm>
              <a:off x="1026525" y="-164150"/>
              <a:ext cx="434500" cy="639650"/>
            </a:xfrm>
            <a:custGeom>
              <a:avLst/>
              <a:rect l="l" t="t" r="r" b="b"/>
              <a:pathLst>
                <a:path w="17380" h="25586">
                  <a:moveTo>
                    <a:pt x="9741" y="5471"/>
                  </a:moveTo>
                  <a:cubicBezTo>
                    <a:pt x="10342" y="5471"/>
                    <a:pt x="13043" y="5738"/>
                    <a:pt x="13043" y="8140"/>
                  </a:cubicBezTo>
                  <a:lnTo>
                    <a:pt x="13043" y="8240"/>
                  </a:lnTo>
                  <a:cubicBezTo>
                    <a:pt x="13043" y="8240"/>
                    <a:pt x="13043" y="9074"/>
                    <a:pt x="12376" y="9741"/>
                  </a:cubicBezTo>
                  <a:cubicBezTo>
                    <a:pt x="11843" y="10275"/>
                    <a:pt x="10909" y="10608"/>
                    <a:pt x="9741" y="10775"/>
                  </a:cubicBezTo>
                  <a:lnTo>
                    <a:pt x="5872" y="10775"/>
                  </a:lnTo>
                  <a:lnTo>
                    <a:pt x="5872" y="5471"/>
                  </a:lnTo>
                  <a:lnTo>
                    <a:pt x="9741" y="5471"/>
                  </a:lnTo>
                  <a:close/>
                  <a:moveTo>
                    <a:pt x="11409" y="13977"/>
                  </a:moveTo>
                  <a:cubicBezTo>
                    <a:pt x="12843" y="13977"/>
                    <a:pt x="13944" y="15111"/>
                    <a:pt x="13944" y="16446"/>
                  </a:cubicBezTo>
                  <a:cubicBezTo>
                    <a:pt x="13944" y="17813"/>
                    <a:pt x="12777" y="18947"/>
                    <a:pt x="11409" y="18947"/>
                  </a:cubicBezTo>
                  <a:lnTo>
                    <a:pt x="5872" y="18947"/>
                  </a:lnTo>
                  <a:lnTo>
                    <a:pt x="5872" y="14077"/>
                  </a:lnTo>
                  <a:lnTo>
                    <a:pt x="8540" y="14077"/>
                  </a:lnTo>
                  <a:cubicBezTo>
                    <a:pt x="9041" y="14077"/>
                    <a:pt x="9508" y="14011"/>
                    <a:pt x="9908" y="13977"/>
                  </a:cubicBezTo>
                  <a:lnTo>
                    <a:pt x="11409" y="13977"/>
                  </a:lnTo>
                  <a:close/>
                  <a:moveTo>
                    <a:pt x="2436" y="1"/>
                  </a:moveTo>
                  <a:lnTo>
                    <a:pt x="2436" y="2236"/>
                  </a:lnTo>
                  <a:lnTo>
                    <a:pt x="568" y="2236"/>
                  </a:lnTo>
                  <a:lnTo>
                    <a:pt x="568" y="5438"/>
                  </a:lnTo>
                  <a:lnTo>
                    <a:pt x="2436" y="5438"/>
                  </a:lnTo>
                  <a:lnTo>
                    <a:pt x="2436" y="12409"/>
                  </a:lnTo>
                  <a:lnTo>
                    <a:pt x="2436" y="18814"/>
                  </a:lnTo>
                  <a:lnTo>
                    <a:pt x="1" y="18814"/>
                  </a:lnTo>
                  <a:lnTo>
                    <a:pt x="1" y="22016"/>
                  </a:lnTo>
                  <a:lnTo>
                    <a:pt x="2436" y="22016"/>
                  </a:lnTo>
                  <a:lnTo>
                    <a:pt x="2436" y="25586"/>
                  </a:lnTo>
                  <a:lnTo>
                    <a:pt x="5872" y="25586"/>
                  </a:lnTo>
                  <a:lnTo>
                    <a:pt x="5872" y="22116"/>
                  </a:lnTo>
                  <a:lnTo>
                    <a:pt x="9708" y="22116"/>
                  </a:lnTo>
                  <a:lnTo>
                    <a:pt x="9708" y="25586"/>
                  </a:lnTo>
                  <a:lnTo>
                    <a:pt x="13110" y="25586"/>
                  </a:lnTo>
                  <a:lnTo>
                    <a:pt x="13110" y="21850"/>
                  </a:lnTo>
                  <a:cubicBezTo>
                    <a:pt x="15579" y="21182"/>
                    <a:pt x="17380" y="19014"/>
                    <a:pt x="17380" y="16446"/>
                  </a:cubicBezTo>
                  <a:cubicBezTo>
                    <a:pt x="17380" y="14578"/>
                    <a:pt x="16413" y="12843"/>
                    <a:pt x="14911" y="11842"/>
                  </a:cubicBezTo>
                  <a:cubicBezTo>
                    <a:pt x="16413" y="10308"/>
                    <a:pt x="16446" y="8507"/>
                    <a:pt x="16446" y="8106"/>
                  </a:cubicBezTo>
                  <a:cubicBezTo>
                    <a:pt x="16446" y="5471"/>
                    <a:pt x="14911" y="3903"/>
                    <a:pt x="13110" y="3003"/>
                  </a:cubicBezTo>
                  <a:lnTo>
                    <a:pt x="13110" y="67"/>
                  </a:lnTo>
                  <a:lnTo>
                    <a:pt x="9708" y="67"/>
                  </a:lnTo>
                  <a:lnTo>
                    <a:pt x="9708" y="2236"/>
                  </a:lnTo>
                  <a:lnTo>
                    <a:pt x="5872" y="2236"/>
                  </a:lnTo>
                  <a:lnTo>
                    <a:pt x="5872" y="1"/>
                  </a:lnTo>
                  <a:lnTo>
                    <a:pt x="2436" y="1"/>
                  </a:lnTo>
                  <a:close/>
                </a:path>
              </a:pathLst>
            </a:custGeom>
            <a:solidFill>
              <a:srgbClr val="FFFFFF">
                <a:alpha val="6180"/>
              </a:srgb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ulish"/>
                <a:ea typeface="Mulish"/>
                <a:cs typeface="Mulish"/>
                <a:sym typeface="Mulish"/>
              </a:endParaRPr>
            </a:p>
          </p:txBody>
        </p:sp>
        <p:sp>
          <p:nvSpPr>
            <p:cNvPr id="290" name="Google Shape;290;p13"/>
            <p:cNvSpPr/>
            <p:nvPr/>
          </p:nvSpPr>
          <p:spPr>
            <a:xfrm>
              <a:off x="648775" y="-428500"/>
              <a:ext cx="1186700" cy="1185875"/>
            </a:xfrm>
            <a:custGeom>
              <a:avLst/>
              <a:rect l="l" t="t" r="r" b="b"/>
              <a:pathLst>
                <a:path w="47468" h="47435">
                  <a:moveTo>
                    <a:pt x="23717" y="1668"/>
                  </a:moveTo>
                  <a:cubicBezTo>
                    <a:pt x="35892" y="1668"/>
                    <a:pt x="45766" y="11575"/>
                    <a:pt x="45766" y="23717"/>
                  </a:cubicBezTo>
                  <a:cubicBezTo>
                    <a:pt x="45766" y="35893"/>
                    <a:pt x="35892" y="45766"/>
                    <a:pt x="23717" y="45766"/>
                  </a:cubicBezTo>
                  <a:cubicBezTo>
                    <a:pt x="11542" y="45766"/>
                    <a:pt x="1668" y="35893"/>
                    <a:pt x="1668" y="23717"/>
                  </a:cubicBezTo>
                  <a:cubicBezTo>
                    <a:pt x="1668" y="11542"/>
                    <a:pt x="11542" y="1668"/>
                    <a:pt x="23717" y="1668"/>
                  </a:cubicBezTo>
                  <a:close/>
                  <a:moveTo>
                    <a:pt x="23717" y="0"/>
                  </a:moveTo>
                  <a:cubicBezTo>
                    <a:pt x="10641" y="0"/>
                    <a:pt x="0" y="10608"/>
                    <a:pt x="0" y="23717"/>
                  </a:cubicBezTo>
                  <a:cubicBezTo>
                    <a:pt x="0" y="36827"/>
                    <a:pt x="10641" y="47434"/>
                    <a:pt x="23717" y="47434"/>
                  </a:cubicBezTo>
                  <a:cubicBezTo>
                    <a:pt x="36826" y="47434"/>
                    <a:pt x="47467" y="36827"/>
                    <a:pt x="47467" y="23717"/>
                  </a:cubicBezTo>
                  <a:cubicBezTo>
                    <a:pt x="47467" y="10608"/>
                    <a:pt x="36826" y="0"/>
                    <a:pt x="23717" y="0"/>
                  </a:cubicBezTo>
                  <a:close/>
                </a:path>
              </a:pathLst>
            </a:custGeom>
            <a:solidFill>
              <a:srgbClr val="FFFFFF">
                <a:alpha val="6180"/>
              </a:srgb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ulish"/>
                <a:ea typeface="Mulish"/>
                <a:cs typeface="Mulish"/>
                <a:sym typeface="Mulish"/>
              </a:endParaRPr>
            </a:p>
          </p:txBody>
        </p:sp>
      </p:grpSp>
    </p:spTree>
  </p:cSld>
  <p:clrMapOvr>
    <a:masterClrMapping/>
  </p:clrMapOvr>
  <p:hf dt="0" sldNum="0" hdr="0" ftr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_33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14"/>
          <p:cNvSpPr>
            <a:spLocks noGrp="1" noEditPoints="1"/>
          </p:cNvSpPr>
          <p:nvPr>
            <p:ph type="subTitle" idx="1"/>
          </p:nvPr>
        </p:nvSpPr>
        <p:spPr>
          <a:xfrm>
            <a:off x="4448175" y="3101100"/>
            <a:ext cx="3987300" cy="521700"/>
          </a:xfrm>
          <a:prstGeom prst="rect">
            <a:avLst/>
          </a:prstGeom>
        </p:spPr>
        <p:txBody>
          <a:bodyPr wrap="square" lIns="91425" tIns="91425" rIns="91425" bIns="91425" anchor="t">
            <a:noAutofit/>
          </a:bodyPr>
          <a:lstStyle>
            <a:lvl1pPr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pPr lvl="0"/>
          </a:p>
        </p:txBody>
      </p:sp>
      <p:sp>
        <p:nvSpPr>
          <p:cNvPr id="293" name="Google Shape;293;p14"/>
          <p:cNvSpPr>
            <a:spLocks noGrp="1" noEditPoints="1"/>
          </p:cNvSpPr>
          <p:nvPr>
            <p:ph type="title" hasCustomPrompt="1"/>
          </p:nvPr>
        </p:nvSpPr>
        <p:spPr>
          <a:xfrm>
            <a:off x="1375575" y="2045700"/>
            <a:ext cx="1908300" cy="1052100"/>
          </a:xfrm>
          <a:prstGeom prst="rect">
            <a:avLst/>
          </a:prstGeom>
        </p:spPr>
        <p:txBody>
          <a:bodyPr wrap="square" lIns="91425" tIns="91425" rIns="91425" bIns="91425" anchor="b">
            <a:noAutofit/>
          </a:bodyPr>
          <a:lstStyle>
            <a:lvl1pPr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6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94" name="Google Shape;294;p14"/>
          <p:cNvSpPr>
            <a:spLocks noGrp="1" noEditPoints="1"/>
          </p:cNvSpPr>
          <p:nvPr>
            <p:ph type="title" idx="2"/>
          </p:nvPr>
        </p:nvSpPr>
        <p:spPr>
          <a:xfrm>
            <a:off x="4448175" y="1520700"/>
            <a:ext cx="3987300" cy="1580400"/>
          </a:xfrm>
          <a:prstGeom prst="rect">
            <a:avLst/>
          </a:prstGeom>
        </p:spPr>
        <p:txBody>
          <a:bodyPr wrap="square" lIns="91425" tIns="91425" rIns="91425" bIns="91425" anchor="b">
            <a:noAutofit/>
          </a:bodyPr>
          <a:lstStyle>
            <a:lvl1pPr rtl="0">
              <a:spcBef>
                <a:spcPts val="0"/>
              </a:spcBef>
              <a:spcAft>
                <a:spcPts val="0"/>
              </a:spcAft>
              <a:buSzPts val="3600"/>
              <a:buNone/>
              <a:defRPr sz="44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grpSp>
        <p:nvGrpSpPr>
          <p:cNvPr id="295" name="Google Shape;295;p14"/>
          <p:cNvGrpSpPr/>
          <p:nvPr/>
        </p:nvGrpSpPr>
        <p:grpSpPr>
          <a:xfrm>
            <a:off x="1251959" y="-447661"/>
            <a:ext cx="1188717" cy="1188717"/>
            <a:chOff x="7852155" y="3091538"/>
            <a:chExt cx="1186700" cy="1186700"/>
          </a:xfrm>
        </p:grpSpPr>
        <p:sp>
          <p:nvSpPr>
            <p:cNvPr id="296" name="Google Shape;296;p14"/>
            <p:cNvSpPr/>
            <p:nvPr/>
          </p:nvSpPr>
          <p:spPr>
            <a:xfrm>
              <a:off x="7852155" y="3091538"/>
              <a:ext cx="1186700" cy="1186700"/>
            </a:xfrm>
            <a:custGeom>
              <a:avLst/>
              <a:rect l="l" t="t" r="r" b="b"/>
              <a:pathLst>
                <a:path w="47468" h="47468">
                  <a:moveTo>
                    <a:pt x="23717" y="1668"/>
                  </a:moveTo>
                  <a:cubicBezTo>
                    <a:pt x="35892" y="1668"/>
                    <a:pt x="45766" y="11608"/>
                    <a:pt x="45766" y="23750"/>
                  </a:cubicBezTo>
                  <a:cubicBezTo>
                    <a:pt x="45766" y="35926"/>
                    <a:pt x="35892" y="45799"/>
                    <a:pt x="23717" y="45799"/>
                  </a:cubicBezTo>
                  <a:cubicBezTo>
                    <a:pt x="11542" y="45799"/>
                    <a:pt x="1668" y="35926"/>
                    <a:pt x="1668" y="23750"/>
                  </a:cubicBezTo>
                  <a:cubicBezTo>
                    <a:pt x="1668" y="11575"/>
                    <a:pt x="11542" y="1668"/>
                    <a:pt x="23717" y="1668"/>
                  </a:cubicBezTo>
                  <a:close/>
                  <a:moveTo>
                    <a:pt x="23717" y="0"/>
                  </a:moveTo>
                  <a:cubicBezTo>
                    <a:pt x="10641" y="0"/>
                    <a:pt x="0" y="10641"/>
                    <a:pt x="0" y="23750"/>
                  </a:cubicBezTo>
                  <a:cubicBezTo>
                    <a:pt x="0" y="36826"/>
                    <a:pt x="10641" y="47467"/>
                    <a:pt x="23717" y="47467"/>
                  </a:cubicBezTo>
                  <a:cubicBezTo>
                    <a:pt x="36826" y="47467"/>
                    <a:pt x="47467" y="36826"/>
                    <a:pt x="47467" y="23750"/>
                  </a:cubicBezTo>
                  <a:cubicBezTo>
                    <a:pt x="47467" y="10641"/>
                    <a:pt x="36826" y="0"/>
                    <a:pt x="23717" y="0"/>
                  </a:cubicBezTo>
                  <a:close/>
                </a:path>
              </a:pathLst>
            </a:custGeom>
            <a:solidFill>
              <a:srgbClr val="FFFFFF">
                <a:alpha val="6180"/>
              </a:srgb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ulish"/>
                <a:ea typeface="Mulish"/>
                <a:cs typeface="Mulish"/>
                <a:sym typeface="Mulish"/>
              </a:endParaRPr>
            </a:p>
          </p:txBody>
        </p:sp>
        <p:sp>
          <p:nvSpPr>
            <p:cNvPr id="297" name="Google Shape;297;p14"/>
            <p:cNvSpPr/>
            <p:nvPr/>
          </p:nvSpPr>
          <p:spPr>
            <a:xfrm>
              <a:off x="7948055" y="3186588"/>
              <a:ext cx="989050" cy="988250"/>
            </a:xfrm>
            <a:custGeom>
              <a:avLst/>
              <a:rect l="l" t="t" r="r" b="b"/>
              <a:pathLst>
                <a:path w="39562" h="39530">
                  <a:moveTo>
                    <a:pt x="19781" y="1969"/>
                  </a:moveTo>
                  <a:cubicBezTo>
                    <a:pt x="29621" y="1969"/>
                    <a:pt x="37560" y="9975"/>
                    <a:pt x="37560" y="19782"/>
                  </a:cubicBezTo>
                  <a:cubicBezTo>
                    <a:pt x="37560" y="29555"/>
                    <a:pt x="29555" y="37561"/>
                    <a:pt x="19781" y="37561"/>
                  </a:cubicBezTo>
                  <a:cubicBezTo>
                    <a:pt x="9941" y="37561"/>
                    <a:pt x="1968" y="29555"/>
                    <a:pt x="1968" y="19782"/>
                  </a:cubicBezTo>
                  <a:cubicBezTo>
                    <a:pt x="1968" y="9975"/>
                    <a:pt x="9974" y="1969"/>
                    <a:pt x="19781" y="1969"/>
                  </a:cubicBezTo>
                  <a:close/>
                  <a:moveTo>
                    <a:pt x="19781" y="1"/>
                  </a:moveTo>
                  <a:cubicBezTo>
                    <a:pt x="8873" y="1"/>
                    <a:pt x="0" y="8874"/>
                    <a:pt x="0" y="19782"/>
                  </a:cubicBezTo>
                  <a:cubicBezTo>
                    <a:pt x="0" y="30656"/>
                    <a:pt x="8873" y="39529"/>
                    <a:pt x="19781" y="39529"/>
                  </a:cubicBezTo>
                  <a:cubicBezTo>
                    <a:pt x="30689" y="39529"/>
                    <a:pt x="39562" y="30689"/>
                    <a:pt x="39528" y="19782"/>
                  </a:cubicBezTo>
                  <a:cubicBezTo>
                    <a:pt x="39528" y="8874"/>
                    <a:pt x="30655" y="1"/>
                    <a:pt x="19781" y="1"/>
                  </a:cubicBezTo>
                  <a:close/>
                </a:path>
              </a:pathLst>
            </a:custGeom>
            <a:solidFill>
              <a:srgbClr val="FFFFFF">
                <a:alpha val="6180"/>
              </a:srgb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ulish"/>
                <a:ea typeface="Mulish"/>
                <a:cs typeface="Mulish"/>
                <a:sym typeface="Mulish"/>
              </a:endParaRPr>
            </a:p>
          </p:txBody>
        </p:sp>
        <p:sp>
          <p:nvSpPr>
            <p:cNvPr id="298" name="Google Shape;298;p14"/>
            <p:cNvSpPr/>
            <p:nvPr/>
          </p:nvSpPr>
          <p:spPr>
            <a:xfrm>
              <a:off x="7998080" y="3454288"/>
              <a:ext cx="890650" cy="427000"/>
            </a:xfrm>
            <a:custGeom>
              <a:avLst/>
              <a:rect l="l" t="t" r="r" b="b"/>
              <a:pathLst>
                <a:path w="35626" h="17080">
                  <a:moveTo>
                    <a:pt x="7539" y="0"/>
                  </a:moveTo>
                  <a:lnTo>
                    <a:pt x="7539" y="13310"/>
                  </a:lnTo>
                  <a:lnTo>
                    <a:pt x="1" y="13310"/>
                  </a:lnTo>
                  <a:lnTo>
                    <a:pt x="1" y="17079"/>
                  </a:lnTo>
                  <a:lnTo>
                    <a:pt x="11309" y="17079"/>
                  </a:lnTo>
                  <a:lnTo>
                    <a:pt x="11309" y="9307"/>
                  </a:lnTo>
                  <a:lnTo>
                    <a:pt x="17947" y="16179"/>
                  </a:lnTo>
                  <a:lnTo>
                    <a:pt x="24118" y="9907"/>
                  </a:lnTo>
                  <a:lnTo>
                    <a:pt x="24118" y="17079"/>
                  </a:lnTo>
                  <a:lnTo>
                    <a:pt x="35626" y="17079"/>
                  </a:lnTo>
                  <a:lnTo>
                    <a:pt x="35626" y="13310"/>
                  </a:lnTo>
                  <a:lnTo>
                    <a:pt x="27854" y="13310"/>
                  </a:lnTo>
                  <a:lnTo>
                    <a:pt x="27854" y="668"/>
                  </a:lnTo>
                  <a:lnTo>
                    <a:pt x="17980" y="10808"/>
                  </a:lnTo>
                  <a:lnTo>
                    <a:pt x="7539" y="0"/>
                  </a:lnTo>
                  <a:close/>
                </a:path>
              </a:pathLst>
            </a:custGeom>
            <a:solidFill>
              <a:srgbClr val="FFFFFF">
                <a:alpha val="6180"/>
              </a:srgb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ulish"/>
                <a:ea typeface="Mulish"/>
                <a:cs typeface="Mulish"/>
                <a:sym typeface="Mulish"/>
              </a:endParaRPr>
            </a:p>
          </p:txBody>
        </p:sp>
      </p:grpSp>
      <p:grpSp>
        <p:nvGrpSpPr>
          <p:cNvPr id="299" name="Google Shape;299;p14"/>
          <p:cNvGrpSpPr/>
          <p:nvPr/>
        </p:nvGrpSpPr>
        <p:grpSpPr>
          <a:xfrm>
            <a:off x="-522250" y="2885238"/>
            <a:ext cx="1186700" cy="1185875"/>
            <a:chOff x="1991625" y="883338"/>
            <a:chExt cx="1186700" cy="1185875"/>
          </a:xfrm>
        </p:grpSpPr>
        <p:sp>
          <p:nvSpPr>
            <p:cNvPr id="300" name="Google Shape;300;p14"/>
            <p:cNvSpPr/>
            <p:nvPr/>
          </p:nvSpPr>
          <p:spPr>
            <a:xfrm>
              <a:off x="2090850" y="983413"/>
              <a:ext cx="988250" cy="988225"/>
            </a:xfrm>
            <a:custGeom>
              <a:avLst/>
              <a:rect l="l" t="t" r="r" b="b"/>
              <a:pathLst>
                <a:path w="39530" h="39529">
                  <a:moveTo>
                    <a:pt x="19782" y="1935"/>
                  </a:moveTo>
                  <a:cubicBezTo>
                    <a:pt x="29555" y="1935"/>
                    <a:pt x="37528" y="9907"/>
                    <a:pt x="37561" y="19748"/>
                  </a:cubicBezTo>
                  <a:cubicBezTo>
                    <a:pt x="37561" y="29555"/>
                    <a:pt x="29555" y="37560"/>
                    <a:pt x="19748" y="37560"/>
                  </a:cubicBezTo>
                  <a:cubicBezTo>
                    <a:pt x="9941" y="37560"/>
                    <a:pt x="1969" y="29555"/>
                    <a:pt x="1969" y="19748"/>
                  </a:cubicBezTo>
                  <a:cubicBezTo>
                    <a:pt x="1969" y="9907"/>
                    <a:pt x="9975" y="1935"/>
                    <a:pt x="19782" y="1935"/>
                  </a:cubicBezTo>
                  <a:close/>
                  <a:moveTo>
                    <a:pt x="19782" y="0"/>
                  </a:moveTo>
                  <a:cubicBezTo>
                    <a:pt x="8874" y="0"/>
                    <a:pt x="1" y="8873"/>
                    <a:pt x="1" y="19748"/>
                  </a:cubicBezTo>
                  <a:cubicBezTo>
                    <a:pt x="1" y="30622"/>
                    <a:pt x="8874" y="39529"/>
                    <a:pt x="19782" y="39529"/>
                  </a:cubicBezTo>
                  <a:cubicBezTo>
                    <a:pt x="30656" y="39529"/>
                    <a:pt x="39529" y="30622"/>
                    <a:pt x="39529" y="19748"/>
                  </a:cubicBezTo>
                  <a:cubicBezTo>
                    <a:pt x="39529" y="8873"/>
                    <a:pt x="30656" y="0"/>
                    <a:pt x="19782" y="0"/>
                  </a:cubicBezTo>
                  <a:close/>
                </a:path>
              </a:pathLst>
            </a:custGeom>
            <a:solidFill>
              <a:srgbClr val="FFFFFF">
                <a:alpha val="6180"/>
              </a:srgb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ulish"/>
                <a:ea typeface="Mulish"/>
                <a:cs typeface="Mulish"/>
                <a:sym typeface="Mulish"/>
              </a:endParaRPr>
            </a:p>
          </p:txBody>
        </p:sp>
        <p:sp>
          <p:nvSpPr>
            <p:cNvPr id="301" name="Google Shape;301;p14"/>
            <p:cNvSpPr/>
            <p:nvPr/>
          </p:nvSpPr>
          <p:spPr>
            <a:xfrm>
              <a:off x="2386075" y="1189388"/>
              <a:ext cx="466175" cy="556250"/>
            </a:xfrm>
            <a:custGeom>
              <a:avLst/>
              <a:rect l="l" t="t" r="r" b="b"/>
              <a:pathLst>
                <a:path w="18647" h="22250">
                  <a:moveTo>
                    <a:pt x="7339" y="0"/>
                  </a:moveTo>
                  <a:lnTo>
                    <a:pt x="0" y="22250"/>
                  </a:lnTo>
                  <a:lnTo>
                    <a:pt x="16412" y="22250"/>
                  </a:lnTo>
                  <a:lnTo>
                    <a:pt x="18647" y="17480"/>
                  </a:lnTo>
                  <a:lnTo>
                    <a:pt x="7973" y="17480"/>
                  </a:lnTo>
                  <a:lnTo>
                    <a:pt x="13343" y="0"/>
                  </a:lnTo>
                  <a:lnTo>
                    <a:pt x="7339" y="0"/>
                  </a:lnTo>
                  <a:close/>
                </a:path>
              </a:pathLst>
            </a:custGeom>
            <a:solidFill>
              <a:srgbClr val="FFFFFF">
                <a:alpha val="6180"/>
              </a:srgb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ulish"/>
                <a:ea typeface="Mulish"/>
                <a:cs typeface="Mulish"/>
                <a:sym typeface="Mulish"/>
              </a:endParaRPr>
            </a:p>
          </p:txBody>
        </p:sp>
        <p:sp>
          <p:nvSpPr>
            <p:cNvPr id="302" name="Google Shape;302;p14"/>
            <p:cNvSpPr/>
            <p:nvPr/>
          </p:nvSpPr>
          <p:spPr>
            <a:xfrm>
              <a:off x="2303500" y="1274438"/>
              <a:ext cx="523750" cy="357800"/>
            </a:xfrm>
            <a:custGeom>
              <a:avLst/>
              <a:rect l="l" t="t" r="r" b="b"/>
              <a:pathLst>
                <a:path w="20950" h="14312">
                  <a:moveTo>
                    <a:pt x="20949" y="1"/>
                  </a:moveTo>
                  <a:lnTo>
                    <a:pt x="1002" y="10375"/>
                  </a:lnTo>
                  <a:lnTo>
                    <a:pt x="1" y="14311"/>
                  </a:lnTo>
                  <a:lnTo>
                    <a:pt x="19181" y="4371"/>
                  </a:lnTo>
                  <a:lnTo>
                    <a:pt x="20949" y="1"/>
                  </a:lnTo>
                  <a:close/>
                </a:path>
              </a:pathLst>
            </a:custGeom>
            <a:solidFill>
              <a:srgbClr val="FFFFFF">
                <a:alpha val="6180"/>
              </a:srgb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ulish"/>
                <a:ea typeface="Mulish"/>
                <a:cs typeface="Mulish"/>
                <a:sym typeface="Mulish"/>
              </a:endParaRPr>
            </a:p>
          </p:txBody>
        </p:sp>
        <p:sp>
          <p:nvSpPr>
            <p:cNvPr id="303" name="Google Shape;303;p14"/>
            <p:cNvSpPr/>
            <p:nvPr/>
          </p:nvSpPr>
          <p:spPr>
            <a:xfrm>
              <a:off x="1991625" y="883338"/>
              <a:ext cx="1186700" cy="1185875"/>
            </a:xfrm>
            <a:custGeom>
              <a:avLst/>
              <a:rect l="l" t="t" r="r" b="b"/>
              <a:pathLst>
                <a:path w="47468" h="47435">
                  <a:moveTo>
                    <a:pt x="23751" y="1702"/>
                  </a:moveTo>
                  <a:cubicBezTo>
                    <a:pt x="35859" y="1702"/>
                    <a:pt x="45766" y="11575"/>
                    <a:pt x="45800" y="23751"/>
                  </a:cubicBezTo>
                  <a:cubicBezTo>
                    <a:pt x="45800" y="35926"/>
                    <a:pt x="35926" y="45833"/>
                    <a:pt x="23751" y="45833"/>
                  </a:cubicBezTo>
                  <a:cubicBezTo>
                    <a:pt x="11575" y="45833"/>
                    <a:pt x="1668" y="35926"/>
                    <a:pt x="1668" y="23751"/>
                  </a:cubicBezTo>
                  <a:cubicBezTo>
                    <a:pt x="1668" y="11575"/>
                    <a:pt x="11575" y="1702"/>
                    <a:pt x="23751" y="1702"/>
                  </a:cubicBezTo>
                  <a:close/>
                  <a:moveTo>
                    <a:pt x="23751" y="0"/>
                  </a:moveTo>
                  <a:cubicBezTo>
                    <a:pt x="10641" y="0"/>
                    <a:pt x="0" y="10608"/>
                    <a:pt x="0" y="23717"/>
                  </a:cubicBezTo>
                  <a:cubicBezTo>
                    <a:pt x="0" y="36827"/>
                    <a:pt x="10641" y="47434"/>
                    <a:pt x="23751" y="47434"/>
                  </a:cubicBezTo>
                  <a:cubicBezTo>
                    <a:pt x="36793" y="47434"/>
                    <a:pt x="47434" y="36827"/>
                    <a:pt x="47468" y="23717"/>
                  </a:cubicBezTo>
                  <a:cubicBezTo>
                    <a:pt x="47468" y="10608"/>
                    <a:pt x="36827" y="0"/>
                    <a:pt x="23751" y="0"/>
                  </a:cubicBezTo>
                  <a:close/>
                </a:path>
              </a:pathLst>
            </a:custGeom>
            <a:solidFill>
              <a:srgbClr val="FFFFFF">
                <a:alpha val="6180"/>
              </a:srgb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ulish"/>
                <a:ea typeface="Mulish"/>
                <a:cs typeface="Mulish"/>
                <a:sym typeface="Mulish"/>
              </a:endParaRPr>
            </a:p>
          </p:txBody>
        </p:sp>
      </p:grpSp>
      <p:grpSp>
        <p:nvGrpSpPr>
          <p:cNvPr id="304" name="Google Shape;304;p14"/>
          <p:cNvGrpSpPr/>
          <p:nvPr/>
        </p:nvGrpSpPr>
        <p:grpSpPr>
          <a:xfrm>
            <a:off x="8430763" y="1698538"/>
            <a:ext cx="1185875" cy="1186700"/>
            <a:chOff x="2079550" y="6079500"/>
            <a:chExt cx="1185875" cy="1186700"/>
          </a:xfrm>
        </p:grpSpPr>
        <p:sp>
          <p:nvSpPr>
            <p:cNvPr id="305" name="Google Shape;305;p14"/>
            <p:cNvSpPr/>
            <p:nvPr/>
          </p:nvSpPr>
          <p:spPr>
            <a:xfrm>
              <a:off x="2079550" y="6079500"/>
              <a:ext cx="1185875" cy="1186700"/>
            </a:xfrm>
            <a:custGeom>
              <a:avLst/>
              <a:rect l="l" t="t" r="r" b="b"/>
              <a:pathLst>
                <a:path w="47435" h="47468">
                  <a:moveTo>
                    <a:pt x="23717" y="1735"/>
                  </a:moveTo>
                  <a:cubicBezTo>
                    <a:pt x="35892" y="1735"/>
                    <a:pt x="45766" y="11609"/>
                    <a:pt x="45766" y="23784"/>
                  </a:cubicBezTo>
                  <a:cubicBezTo>
                    <a:pt x="45766" y="35959"/>
                    <a:pt x="35892" y="45833"/>
                    <a:pt x="23717" y="45833"/>
                  </a:cubicBezTo>
                  <a:cubicBezTo>
                    <a:pt x="11542" y="45833"/>
                    <a:pt x="1668" y="35959"/>
                    <a:pt x="1668" y="23784"/>
                  </a:cubicBezTo>
                  <a:cubicBezTo>
                    <a:pt x="1668" y="11609"/>
                    <a:pt x="11542" y="1735"/>
                    <a:pt x="23717" y="1735"/>
                  </a:cubicBezTo>
                  <a:close/>
                  <a:moveTo>
                    <a:pt x="23717" y="0"/>
                  </a:moveTo>
                  <a:cubicBezTo>
                    <a:pt x="10641" y="0"/>
                    <a:pt x="0" y="10641"/>
                    <a:pt x="0" y="23751"/>
                  </a:cubicBezTo>
                  <a:cubicBezTo>
                    <a:pt x="0" y="36827"/>
                    <a:pt x="10641" y="47468"/>
                    <a:pt x="23717" y="47468"/>
                  </a:cubicBezTo>
                  <a:cubicBezTo>
                    <a:pt x="36793" y="47468"/>
                    <a:pt x="47434" y="36827"/>
                    <a:pt x="47434" y="23751"/>
                  </a:cubicBezTo>
                  <a:cubicBezTo>
                    <a:pt x="47434" y="10641"/>
                    <a:pt x="36793" y="0"/>
                    <a:pt x="23717" y="0"/>
                  </a:cubicBezTo>
                  <a:close/>
                </a:path>
              </a:pathLst>
            </a:custGeom>
            <a:solidFill>
              <a:srgbClr val="FFFFFF">
                <a:alpha val="6180"/>
              </a:srgb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ulish"/>
                <a:ea typeface="Mulish"/>
                <a:cs typeface="Mulish"/>
                <a:sym typeface="Mulish"/>
              </a:endParaRPr>
            </a:p>
          </p:txBody>
        </p:sp>
        <p:sp>
          <p:nvSpPr>
            <p:cNvPr id="306" name="Google Shape;306;p14"/>
            <p:cNvSpPr/>
            <p:nvPr/>
          </p:nvSpPr>
          <p:spPr>
            <a:xfrm>
              <a:off x="2178775" y="6178725"/>
              <a:ext cx="987400" cy="988250"/>
            </a:xfrm>
            <a:custGeom>
              <a:avLst/>
              <a:rect l="l" t="t" r="r" b="b"/>
              <a:pathLst>
                <a:path w="39496" h="39530">
                  <a:moveTo>
                    <a:pt x="19748" y="1969"/>
                  </a:moveTo>
                  <a:cubicBezTo>
                    <a:pt x="29555" y="1969"/>
                    <a:pt x="37561" y="9975"/>
                    <a:pt x="37561" y="19782"/>
                  </a:cubicBezTo>
                  <a:cubicBezTo>
                    <a:pt x="37561" y="29555"/>
                    <a:pt x="29555" y="37561"/>
                    <a:pt x="19748" y="37561"/>
                  </a:cubicBezTo>
                  <a:cubicBezTo>
                    <a:pt x="9908" y="37561"/>
                    <a:pt x="1935" y="29555"/>
                    <a:pt x="1935" y="19782"/>
                  </a:cubicBezTo>
                  <a:cubicBezTo>
                    <a:pt x="1935" y="9975"/>
                    <a:pt x="9941" y="1969"/>
                    <a:pt x="19748" y="1969"/>
                  </a:cubicBezTo>
                  <a:close/>
                  <a:moveTo>
                    <a:pt x="19748" y="1"/>
                  </a:moveTo>
                  <a:cubicBezTo>
                    <a:pt x="8874" y="1"/>
                    <a:pt x="1" y="8874"/>
                    <a:pt x="1" y="19782"/>
                  </a:cubicBezTo>
                  <a:cubicBezTo>
                    <a:pt x="1" y="30656"/>
                    <a:pt x="8874" y="39529"/>
                    <a:pt x="19748" y="39529"/>
                  </a:cubicBezTo>
                  <a:cubicBezTo>
                    <a:pt x="30623" y="39529"/>
                    <a:pt x="39496" y="30689"/>
                    <a:pt x="39496" y="19782"/>
                  </a:cubicBezTo>
                  <a:cubicBezTo>
                    <a:pt x="39496" y="8874"/>
                    <a:pt x="30623" y="1"/>
                    <a:pt x="19748" y="1"/>
                  </a:cubicBezTo>
                  <a:close/>
                </a:path>
              </a:pathLst>
            </a:custGeom>
            <a:solidFill>
              <a:srgbClr val="FFFFFF">
                <a:alpha val="6180"/>
              </a:srgb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ulish"/>
                <a:ea typeface="Mulish"/>
                <a:cs typeface="Mulish"/>
                <a:sym typeface="Mulish"/>
              </a:endParaRPr>
            </a:p>
          </p:txBody>
        </p:sp>
        <p:sp>
          <p:nvSpPr>
            <p:cNvPr id="307" name="Google Shape;307;p14"/>
            <p:cNvSpPr/>
            <p:nvPr/>
          </p:nvSpPr>
          <p:spPr>
            <a:xfrm>
              <a:off x="2370575" y="6502300"/>
              <a:ext cx="615475" cy="383625"/>
            </a:xfrm>
            <a:custGeom>
              <a:avLst/>
              <a:rect l="l" t="t" r="r" b="b"/>
              <a:pathLst>
                <a:path w="24619" h="15345">
                  <a:moveTo>
                    <a:pt x="5338" y="0"/>
                  </a:moveTo>
                  <a:lnTo>
                    <a:pt x="3870" y="4070"/>
                  </a:lnTo>
                  <a:lnTo>
                    <a:pt x="18481" y="4070"/>
                  </a:lnTo>
                  <a:lnTo>
                    <a:pt x="15779" y="11242"/>
                  </a:lnTo>
                  <a:lnTo>
                    <a:pt x="1869" y="11242"/>
                  </a:lnTo>
                  <a:lnTo>
                    <a:pt x="1" y="15345"/>
                  </a:lnTo>
                  <a:lnTo>
                    <a:pt x="18080" y="15345"/>
                  </a:lnTo>
                  <a:cubicBezTo>
                    <a:pt x="18914" y="15345"/>
                    <a:pt x="19682" y="14844"/>
                    <a:pt x="19948" y="14010"/>
                  </a:cubicBezTo>
                  <a:lnTo>
                    <a:pt x="24385" y="2736"/>
                  </a:lnTo>
                  <a:cubicBezTo>
                    <a:pt x="24618" y="2102"/>
                    <a:pt x="24552" y="1401"/>
                    <a:pt x="24185" y="868"/>
                  </a:cubicBezTo>
                  <a:cubicBezTo>
                    <a:pt x="23784" y="334"/>
                    <a:pt x="23184" y="0"/>
                    <a:pt x="22517" y="0"/>
                  </a:cubicBezTo>
                  <a:lnTo>
                    <a:pt x="5338" y="0"/>
                  </a:lnTo>
                  <a:close/>
                </a:path>
              </a:pathLst>
            </a:custGeom>
            <a:solidFill>
              <a:srgbClr val="FFFFFF">
                <a:alpha val="6180"/>
              </a:srgb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ulish"/>
                <a:ea typeface="Mulish"/>
                <a:cs typeface="Mulish"/>
                <a:sym typeface="Mulish"/>
              </a:endParaRPr>
            </a:p>
          </p:txBody>
        </p:sp>
        <p:sp>
          <p:nvSpPr>
            <p:cNvPr id="308" name="Google Shape;308;p14"/>
            <p:cNvSpPr/>
            <p:nvPr/>
          </p:nvSpPr>
          <p:spPr>
            <a:xfrm>
              <a:off x="2354750" y="6644075"/>
              <a:ext cx="276050" cy="101750"/>
            </a:xfrm>
            <a:custGeom>
              <a:avLst/>
              <a:rect l="l" t="t" r="r" b="b"/>
              <a:pathLst>
                <a:path w="11042" h="4070">
                  <a:moveTo>
                    <a:pt x="1501" y="0"/>
                  </a:moveTo>
                  <a:lnTo>
                    <a:pt x="0" y="4070"/>
                  </a:lnTo>
                  <a:lnTo>
                    <a:pt x="9540" y="4070"/>
                  </a:lnTo>
                  <a:lnTo>
                    <a:pt x="11041" y="0"/>
                  </a:lnTo>
                  <a:lnTo>
                    <a:pt x="1501" y="0"/>
                  </a:lnTo>
                  <a:close/>
                </a:path>
              </a:pathLst>
            </a:custGeom>
            <a:solidFill>
              <a:srgbClr val="FFFFFF">
                <a:alpha val="6180"/>
              </a:srgb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ulish"/>
                <a:ea typeface="Mulish"/>
                <a:cs typeface="Mulish"/>
                <a:sym typeface="Mulish"/>
              </a:endParaRPr>
            </a:p>
          </p:txBody>
        </p:sp>
      </p:grpSp>
      <p:grpSp>
        <p:nvGrpSpPr>
          <p:cNvPr id="309" name="Google Shape;309;p14"/>
          <p:cNvGrpSpPr/>
          <p:nvPr/>
        </p:nvGrpSpPr>
        <p:grpSpPr>
          <a:xfrm>
            <a:off x="3383013" y="4410075"/>
            <a:ext cx="1185875" cy="1186700"/>
            <a:chOff x="-4095700" y="3400425"/>
            <a:chExt cx="1185875" cy="1186700"/>
          </a:xfrm>
        </p:grpSpPr>
        <p:sp>
          <p:nvSpPr>
            <p:cNvPr id="310" name="Google Shape;310;p14"/>
            <p:cNvSpPr/>
            <p:nvPr/>
          </p:nvSpPr>
          <p:spPr>
            <a:xfrm>
              <a:off x="-3998137" y="3500500"/>
              <a:ext cx="988250" cy="988225"/>
            </a:xfrm>
            <a:custGeom>
              <a:avLst/>
              <a:rect l="l" t="t" r="r" b="b"/>
              <a:pathLst>
                <a:path w="39530" h="39529">
                  <a:moveTo>
                    <a:pt x="19782" y="1969"/>
                  </a:moveTo>
                  <a:cubicBezTo>
                    <a:pt x="29555" y="1969"/>
                    <a:pt x="37528" y="9941"/>
                    <a:pt x="37561" y="19781"/>
                  </a:cubicBezTo>
                  <a:cubicBezTo>
                    <a:pt x="37561" y="29555"/>
                    <a:pt x="29555" y="37561"/>
                    <a:pt x="19782" y="37561"/>
                  </a:cubicBezTo>
                  <a:cubicBezTo>
                    <a:pt x="9941" y="37561"/>
                    <a:pt x="1969" y="29555"/>
                    <a:pt x="1969" y="19781"/>
                  </a:cubicBezTo>
                  <a:cubicBezTo>
                    <a:pt x="1969" y="9941"/>
                    <a:pt x="9975" y="1969"/>
                    <a:pt x="19782" y="1969"/>
                  </a:cubicBezTo>
                  <a:close/>
                  <a:moveTo>
                    <a:pt x="19782" y="1"/>
                  </a:moveTo>
                  <a:cubicBezTo>
                    <a:pt x="8841" y="1"/>
                    <a:pt x="1" y="8874"/>
                    <a:pt x="1" y="19781"/>
                  </a:cubicBezTo>
                  <a:cubicBezTo>
                    <a:pt x="1" y="30656"/>
                    <a:pt x="8874" y="39529"/>
                    <a:pt x="19782" y="39529"/>
                  </a:cubicBezTo>
                  <a:cubicBezTo>
                    <a:pt x="30656" y="39529"/>
                    <a:pt x="39529" y="30656"/>
                    <a:pt x="39529" y="19781"/>
                  </a:cubicBezTo>
                  <a:cubicBezTo>
                    <a:pt x="39529" y="8874"/>
                    <a:pt x="30656" y="1"/>
                    <a:pt x="19782" y="1"/>
                  </a:cubicBezTo>
                  <a:close/>
                </a:path>
              </a:pathLst>
            </a:custGeom>
            <a:solidFill>
              <a:srgbClr val="FFFFFF">
                <a:alpha val="6180"/>
              </a:srgb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ulish"/>
                <a:ea typeface="Mulish"/>
                <a:cs typeface="Mulish"/>
                <a:sym typeface="Mulish"/>
              </a:endParaRPr>
            </a:p>
          </p:txBody>
        </p:sp>
        <p:sp>
          <p:nvSpPr>
            <p:cNvPr id="311" name="Google Shape;311;p14"/>
            <p:cNvSpPr/>
            <p:nvPr/>
          </p:nvSpPr>
          <p:spPr>
            <a:xfrm>
              <a:off x="-3737100" y="3613075"/>
              <a:ext cx="468700" cy="542075"/>
            </a:xfrm>
            <a:custGeom>
              <a:avLst/>
              <a:rect l="l" t="t" r="r" b="b"/>
              <a:pathLst>
                <a:path w="18748" h="21683">
                  <a:moveTo>
                    <a:pt x="9374" y="0"/>
                  </a:moveTo>
                  <a:lnTo>
                    <a:pt x="0" y="16045"/>
                  </a:lnTo>
                  <a:lnTo>
                    <a:pt x="9374" y="21683"/>
                  </a:lnTo>
                  <a:lnTo>
                    <a:pt x="18747" y="16045"/>
                  </a:lnTo>
                  <a:lnTo>
                    <a:pt x="9374" y="0"/>
                  </a:lnTo>
                  <a:close/>
                </a:path>
              </a:pathLst>
            </a:custGeom>
            <a:solidFill>
              <a:srgbClr val="FFFFFF">
                <a:alpha val="6180"/>
              </a:srgb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ulish"/>
                <a:ea typeface="Mulish"/>
                <a:cs typeface="Mulish"/>
                <a:sym typeface="Mulish"/>
              </a:endParaRPr>
            </a:p>
          </p:txBody>
        </p:sp>
        <p:sp>
          <p:nvSpPr>
            <p:cNvPr id="312" name="Google Shape;312;p14"/>
            <p:cNvSpPr/>
            <p:nvPr/>
          </p:nvSpPr>
          <p:spPr>
            <a:xfrm>
              <a:off x="-3732100" y="4037550"/>
              <a:ext cx="458700" cy="316075"/>
            </a:xfrm>
            <a:custGeom>
              <a:avLst/>
              <a:rect l="l" t="t" r="r" b="b"/>
              <a:pathLst>
                <a:path w="18348" h="12643">
                  <a:moveTo>
                    <a:pt x="1" y="0"/>
                  </a:moveTo>
                  <a:lnTo>
                    <a:pt x="9174" y="12643"/>
                  </a:lnTo>
                  <a:lnTo>
                    <a:pt x="18347" y="0"/>
                  </a:lnTo>
                  <a:lnTo>
                    <a:pt x="9174" y="597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>
                <a:alpha val="6180"/>
              </a:srgb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ulish"/>
                <a:ea typeface="Mulish"/>
                <a:cs typeface="Mulish"/>
                <a:sym typeface="Mulish"/>
              </a:endParaRPr>
            </a:p>
          </p:txBody>
        </p:sp>
        <p:sp>
          <p:nvSpPr>
            <p:cNvPr id="313" name="Google Shape;313;p14"/>
            <p:cNvSpPr/>
            <p:nvPr/>
          </p:nvSpPr>
          <p:spPr>
            <a:xfrm>
              <a:off x="-3737100" y="3932475"/>
              <a:ext cx="468700" cy="222675"/>
            </a:xfrm>
            <a:custGeom>
              <a:avLst/>
              <a:rect l="l" t="t" r="r" b="b"/>
              <a:pathLst>
                <a:path w="18748" h="8907">
                  <a:moveTo>
                    <a:pt x="9374" y="0"/>
                  </a:moveTo>
                  <a:lnTo>
                    <a:pt x="0" y="3269"/>
                  </a:lnTo>
                  <a:lnTo>
                    <a:pt x="9374" y="8907"/>
                  </a:lnTo>
                  <a:lnTo>
                    <a:pt x="18747" y="3269"/>
                  </a:lnTo>
                  <a:lnTo>
                    <a:pt x="9374" y="0"/>
                  </a:lnTo>
                  <a:close/>
                </a:path>
              </a:pathLst>
            </a:custGeom>
            <a:solidFill>
              <a:srgbClr val="FFFFFF">
                <a:alpha val="6180"/>
              </a:srgb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ulish"/>
                <a:ea typeface="Mulish"/>
                <a:cs typeface="Mulish"/>
                <a:sym typeface="Mulish"/>
              </a:endParaRPr>
            </a:p>
          </p:txBody>
        </p:sp>
        <p:sp>
          <p:nvSpPr>
            <p:cNvPr id="314" name="Google Shape;314;p14"/>
            <p:cNvSpPr/>
            <p:nvPr/>
          </p:nvSpPr>
          <p:spPr>
            <a:xfrm>
              <a:off x="-4095700" y="3400425"/>
              <a:ext cx="1185875" cy="1186700"/>
            </a:xfrm>
            <a:custGeom>
              <a:avLst/>
              <a:rect l="l" t="t" r="r" b="b"/>
              <a:pathLst>
                <a:path w="47435" h="47468">
                  <a:moveTo>
                    <a:pt x="23718" y="1701"/>
                  </a:moveTo>
                  <a:cubicBezTo>
                    <a:pt x="35893" y="1701"/>
                    <a:pt x="45767" y="11609"/>
                    <a:pt x="45767" y="23751"/>
                  </a:cubicBezTo>
                  <a:cubicBezTo>
                    <a:pt x="45767" y="35959"/>
                    <a:pt x="35893" y="45833"/>
                    <a:pt x="23718" y="45833"/>
                  </a:cubicBezTo>
                  <a:cubicBezTo>
                    <a:pt x="11542" y="45833"/>
                    <a:pt x="1669" y="35926"/>
                    <a:pt x="1669" y="23751"/>
                  </a:cubicBezTo>
                  <a:cubicBezTo>
                    <a:pt x="1669" y="11609"/>
                    <a:pt x="11542" y="1701"/>
                    <a:pt x="23718" y="1701"/>
                  </a:cubicBezTo>
                  <a:close/>
                  <a:moveTo>
                    <a:pt x="23718" y="0"/>
                  </a:moveTo>
                  <a:cubicBezTo>
                    <a:pt x="10642" y="0"/>
                    <a:pt x="1" y="10641"/>
                    <a:pt x="1" y="23717"/>
                  </a:cubicBezTo>
                  <a:cubicBezTo>
                    <a:pt x="1" y="36827"/>
                    <a:pt x="10642" y="47468"/>
                    <a:pt x="23718" y="47468"/>
                  </a:cubicBezTo>
                  <a:cubicBezTo>
                    <a:pt x="36827" y="47468"/>
                    <a:pt x="47435" y="36827"/>
                    <a:pt x="47435" y="23717"/>
                  </a:cubicBezTo>
                  <a:cubicBezTo>
                    <a:pt x="47435" y="10641"/>
                    <a:pt x="36794" y="0"/>
                    <a:pt x="23718" y="0"/>
                  </a:cubicBezTo>
                  <a:close/>
                </a:path>
              </a:pathLst>
            </a:custGeom>
            <a:solidFill>
              <a:srgbClr val="FFFFFF">
                <a:alpha val="6180"/>
              </a:srgb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ulish"/>
                <a:ea typeface="Mulish"/>
                <a:cs typeface="Mulish"/>
                <a:sym typeface="Mulish"/>
              </a:endParaRPr>
            </a:p>
          </p:txBody>
        </p:sp>
      </p:grpSp>
      <p:grpSp>
        <p:nvGrpSpPr>
          <p:cNvPr id="315" name="Google Shape;315;p14"/>
          <p:cNvGrpSpPr/>
          <p:nvPr/>
        </p:nvGrpSpPr>
        <p:grpSpPr>
          <a:xfrm>
            <a:off x="6719687" y="4071137"/>
            <a:ext cx="1188717" cy="1188742"/>
            <a:chOff x="12525702" y="4958674"/>
            <a:chExt cx="1186700" cy="1186725"/>
          </a:xfrm>
        </p:grpSpPr>
        <p:sp>
          <p:nvSpPr>
            <p:cNvPr id="316" name="Google Shape;316;p14"/>
            <p:cNvSpPr/>
            <p:nvPr/>
          </p:nvSpPr>
          <p:spPr>
            <a:xfrm>
              <a:off x="12624927" y="5057924"/>
              <a:ext cx="988225" cy="988225"/>
            </a:xfrm>
            <a:custGeom>
              <a:avLst/>
              <a:rect l="l" t="t" r="r" b="b"/>
              <a:pathLst>
                <a:path w="39529" h="39529">
                  <a:moveTo>
                    <a:pt x="19781" y="1968"/>
                  </a:moveTo>
                  <a:cubicBezTo>
                    <a:pt x="29555" y="1968"/>
                    <a:pt x="37561" y="9974"/>
                    <a:pt x="37561" y="19781"/>
                  </a:cubicBezTo>
                  <a:cubicBezTo>
                    <a:pt x="37561" y="29555"/>
                    <a:pt x="29555" y="37561"/>
                    <a:pt x="19781" y="37561"/>
                  </a:cubicBezTo>
                  <a:cubicBezTo>
                    <a:pt x="9941" y="37561"/>
                    <a:pt x="1969" y="29555"/>
                    <a:pt x="1969" y="19781"/>
                  </a:cubicBezTo>
                  <a:cubicBezTo>
                    <a:pt x="1969" y="9974"/>
                    <a:pt x="9974" y="1968"/>
                    <a:pt x="19781" y="1968"/>
                  </a:cubicBezTo>
                  <a:close/>
                  <a:moveTo>
                    <a:pt x="19781" y="0"/>
                  </a:moveTo>
                  <a:cubicBezTo>
                    <a:pt x="8874" y="0"/>
                    <a:pt x="1" y="8873"/>
                    <a:pt x="1" y="19781"/>
                  </a:cubicBezTo>
                  <a:cubicBezTo>
                    <a:pt x="1" y="30656"/>
                    <a:pt x="8874" y="39529"/>
                    <a:pt x="19781" y="39529"/>
                  </a:cubicBezTo>
                  <a:cubicBezTo>
                    <a:pt x="30656" y="39529"/>
                    <a:pt x="39529" y="30656"/>
                    <a:pt x="39529" y="19781"/>
                  </a:cubicBezTo>
                  <a:cubicBezTo>
                    <a:pt x="39529" y="8873"/>
                    <a:pt x="30656" y="0"/>
                    <a:pt x="19781" y="0"/>
                  </a:cubicBezTo>
                  <a:close/>
                </a:path>
              </a:pathLst>
            </a:custGeom>
            <a:solidFill>
              <a:srgbClr val="FFFFFF">
                <a:alpha val="6180"/>
              </a:srgb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ulish"/>
                <a:ea typeface="Mulish"/>
                <a:cs typeface="Mulish"/>
                <a:sym typeface="Mulish"/>
              </a:endParaRPr>
            </a:p>
          </p:txBody>
        </p:sp>
        <p:sp>
          <p:nvSpPr>
            <p:cNvPr id="317" name="Google Shape;317;p14"/>
            <p:cNvSpPr/>
            <p:nvPr/>
          </p:nvSpPr>
          <p:spPr>
            <a:xfrm>
              <a:off x="12802552" y="5277174"/>
              <a:ext cx="622975" cy="523650"/>
            </a:xfrm>
            <a:custGeom>
              <a:avLst/>
              <a:rect l="l" t="t" r="r" b="b"/>
              <a:pathLst>
                <a:path w="24919" h="20946">
                  <a:moveTo>
                    <a:pt x="24919" y="1671"/>
                  </a:moveTo>
                  <a:lnTo>
                    <a:pt x="24919" y="1671"/>
                  </a:lnTo>
                  <a:lnTo>
                    <a:pt x="24919" y="1671"/>
                  </a:lnTo>
                  <a:cubicBezTo>
                    <a:pt x="24919" y="1671"/>
                    <a:pt x="24919" y="1671"/>
                    <a:pt x="24919" y="1671"/>
                  </a:cubicBezTo>
                  <a:close/>
                  <a:moveTo>
                    <a:pt x="9007" y="3206"/>
                  </a:moveTo>
                  <a:lnTo>
                    <a:pt x="16613" y="14113"/>
                  </a:lnTo>
                  <a:lnTo>
                    <a:pt x="15912" y="16849"/>
                  </a:lnTo>
                  <a:lnTo>
                    <a:pt x="8373" y="6208"/>
                  </a:lnTo>
                  <a:lnTo>
                    <a:pt x="9007" y="3206"/>
                  </a:lnTo>
                  <a:close/>
                  <a:moveTo>
                    <a:pt x="8536" y="0"/>
                  </a:moveTo>
                  <a:cubicBezTo>
                    <a:pt x="7281" y="0"/>
                    <a:pt x="5582" y="416"/>
                    <a:pt x="4737" y="2438"/>
                  </a:cubicBezTo>
                  <a:cubicBezTo>
                    <a:pt x="3336" y="5907"/>
                    <a:pt x="1" y="19350"/>
                    <a:pt x="1" y="19350"/>
                  </a:cubicBezTo>
                  <a:cubicBezTo>
                    <a:pt x="1" y="19350"/>
                    <a:pt x="467" y="19446"/>
                    <a:pt x="1136" y="19446"/>
                  </a:cubicBezTo>
                  <a:cubicBezTo>
                    <a:pt x="2523" y="19446"/>
                    <a:pt x="4784" y="19036"/>
                    <a:pt x="5571" y="16515"/>
                  </a:cubicBezTo>
                  <a:lnTo>
                    <a:pt x="7706" y="8843"/>
                  </a:lnTo>
                  <a:lnTo>
                    <a:pt x="15078" y="19884"/>
                  </a:lnTo>
                  <a:cubicBezTo>
                    <a:pt x="14911" y="20451"/>
                    <a:pt x="14845" y="20852"/>
                    <a:pt x="14845" y="20852"/>
                  </a:cubicBezTo>
                  <a:cubicBezTo>
                    <a:pt x="14845" y="20852"/>
                    <a:pt x="15305" y="20946"/>
                    <a:pt x="15968" y="20946"/>
                  </a:cubicBezTo>
                  <a:cubicBezTo>
                    <a:pt x="17354" y="20946"/>
                    <a:pt x="19625" y="20533"/>
                    <a:pt x="20415" y="17983"/>
                  </a:cubicBezTo>
                  <a:lnTo>
                    <a:pt x="24919" y="1671"/>
                  </a:lnTo>
                  <a:lnTo>
                    <a:pt x="24919" y="1671"/>
                  </a:lnTo>
                  <a:cubicBezTo>
                    <a:pt x="24918" y="1672"/>
                    <a:pt x="24918" y="1672"/>
                    <a:pt x="24917" y="1672"/>
                  </a:cubicBezTo>
                  <a:cubicBezTo>
                    <a:pt x="24875" y="1672"/>
                    <a:pt x="24217" y="1474"/>
                    <a:pt x="23355" y="1474"/>
                  </a:cubicBezTo>
                  <a:cubicBezTo>
                    <a:pt x="22102" y="1474"/>
                    <a:pt x="20420" y="1892"/>
                    <a:pt x="19581" y="3939"/>
                  </a:cubicBezTo>
                  <a:cubicBezTo>
                    <a:pt x="19048" y="5240"/>
                    <a:pt x="18247" y="7976"/>
                    <a:pt x="17447" y="10878"/>
                  </a:cubicBezTo>
                  <a:lnTo>
                    <a:pt x="10075" y="203"/>
                  </a:lnTo>
                  <a:cubicBezTo>
                    <a:pt x="10075" y="203"/>
                    <a:pt x="9414" y="0"/>
                    <a:pt x="8536" y="0"/>
                  </a:cubicBezTo>
                  <a:close/>
                </a:path>
              </a:pathLst>
            </a:custGeom>
            <a:solidFill>
              <a:srgbClr val="FFFFFF">
                <a:alpha val="6180"/>
              </a:srgb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ulish"/>
                <a:ea typeface="Mulish"/>
                <a:cs typeface="Mulish"/>
                <a:sym typeface="Mulish"/>
              </a:endParaRPr>
            </a:p>
          </p:txBody>
        </p:sp>
        <p:sp>
          <p:nvSpPr>
            <p:cNvPr id="318" name="Google Shape;318;p14"/>
            <p:cNvSpPr/>
            <p:nvPr/>
          </p:nvSpPr>
          <p:spPr>
            <a:xfrm>
              <a:off x="12525702" y="4958674"/>
              <a:ext cx="1186700" cy="1186725"/>
            </a:xfrm>
            <a:custGeom>
              <a:avLst/>
              <a:rect l="l" t="t" r="r" b="b"/>
              <a:pathLst>
                <a:path w="47468" h="47469">
                  <a:moveTo>
                    <a:pt x="23750" y="1669"/>
                  </a:moveTo>
                  <a:cubicBezTo>
                    <a:pt x="35859" y="1669"/>
                    <a:pt x="45766" y="11609"/>
                    <a:pt x="45800" y="23751"/>
                  </a:cubicBezTo>
                  <a:cubicBezTo>
                    <a:pt x="45800" y="35927"/>
                    <a:pt x="35926" y="45800"/>
                    <a:pt x="23750" y="45800"/>
                  </a:cubicBezTo>
                  <a:cubicBezTo>
                    <a:pt x="11575" y="45800"/>
                    <a:pt x="1668" y="35927"/>
                    <a:pt x="1668" y="23751"/>
                  </a:cubicBezTo>
                  <a:cubicBezTo>
                    <a:pt x="1668" y="11542"/>
                    <a:pt x="11575" y="1669"/>
                    <a:pt x="23750" y="1669"/>
                  </a:cubicBezTo>
                  <a:close/>
                  <a:moveTo>
                    <a:pt x="23750" y="1"/>
                  </a:moveTo>
                  <a:cubicBezTo>
                    <a:pt x="10641" y="1"/>
                    <a:pt x="0" y="10642"/>
                    <a:pt x="0" y="23751"/>
                  </a:cubicBezTo>
                  <a:cubicBezTo>
                    <a:pt x="0" y="36827"/>
                    <a:pt x="10641" y="47468"/>
                    <a:pt x="23750" y="47468"/>
                  </a:cubicBezTo>
                  <a:cubicBezTo>
                    <a:pt x="36793" y="47468"/>
                    <a:pt x="47434" y="36827"/>
                    <a:pt x="47467" y="23751"/>
                  </a:cubicBezTo>
                  <a:cubicBezTo>
                    <a:pt x="47467" y="10642"/>
                    <a:pt x="36826" y="1"/>
                    <a:pt x="23750" y="1"/>
                  </a:cubicBezTo>
                  <a:close/>
                </a:path>
              </a:pathLst>
            </a:custGeom>
            <a:solidFill>
              <a:srgbClr val="FFFFFF">
                <a:alpha val="6180"/>
              </a:srgb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ulish"/>
                <a:ea typeface="Mulish"/>
                <a:cs typeface="Mulish"/>
                <a:sym typeface="Mulish"/>
              </a:endParaRPr>
            </a:p>
          </p:txBody>
        </p:sp>
      </p:grpSp>
    </p:spTree>
  </p:cSld>
  <p:clrMapOvr>
    <a:masterClrMapping/>
  </p:clrMapOvr>
  <p:hf dt="0" sldNum="0" hdr="0" ftr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15"/>
          <p:cNvSpPr>
            <a:spLocks noGrp="1" noEditPoints="1"/>
          </p:cNvSpPr>
          <p:nvPr>
            <p:ph type="title" hasCustomPrompt="1"/>
          </p:nvPr>
        </p:nvSpPr>
        <p:spPr>
          <a:xfrm>
            <a:off x="1644825" y="1573175"/>
            <a:ext cx="708000" cy="596700"/>
          </a:xfrm>
          <a:prstGeom prst="rect">
            <a:avLst/>
          </a:prstGeom>
        </p:spPr>
        <p:txBody>
          <a:bodyPr wrap="square" lIns="91425" tIns="91425" rIns="91425" bIns="91425" anchor="b">
            <a:noAutofit/>
          </a:bodyPr>
          <a:lstStyle>
            <a:lvl1pPr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Mulish"/>
              <a:buNone/>
              <a:defRPr sz="4800">
                <a:latin typeface="Mulish"/>
                <a:ea typeface="Mulish"/>
                <a:cs typeface="Mulish"/>
                <a:sym typeface="Mulish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Mulish"/>
              <a:buNone/>
              <a:defRPr sz="4800">
                <a:latin typeface="Mulish"/>
                <a:ea typeface="Mulish"/>
                <a:cs typeface="Mulish"/>
                <a:sym typeface="Mulish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Mulish"/>
              <a:buNone/>
              <a:defRPr sz="4800">
                <a:latin typeface="Mulish"/>
                <a:ea typeface="Mulish"/>
                <a:cs typeface="Mulish"/>
                <a:sym typeface="Mulish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Mulish"/>
              <a:buNone/>
              <a:defRPr sz="4800">
                <a:latin typeface="Mulish"/>
                <a:ea typeface="Mulish"/>
                <a:cs typeface="Mulish"/>
                <a:sym typeface="Mulish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Mulish"/>
              <a:buNone/>
              <a:defRPr sz="4800">
                <a:latin typeface="Mulish"/>
                <a:ea typeface="Mulish"/>
                <a:cs typeface="Mulish"/>
                <a:sym typeface="Mulish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Mulish"/>
              <a:buNone/>
              <a:defRPr sz="4800">
                <a:latin typeface="Mulish"/>
                <a:ea typeface="Mulish"/>
                <a:cs typeface="Mulish"/>
                <a:sym typeface="Mulish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Mulish"/>
              <a:buNone/>
              <a:defRPr sz="4800">
                <a:latin typeface="Mulish"/>
                <a:ea typeface="Mulish"/>
                <a:cs typeface="Mulish"/>
                <a:sym typeface="Mulish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Mulish"/>
              <a:buNone/>
              <a:defRPr sz="4800"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r>
              <a:t>xx%</a:t>
            </a:r>
          </a:p>
        </p:txBody>
      </p:sp>
      <p:sp>
        <p:nvSpPr>
          <p:cNvPr id="321" name="Google Shape;321;p15"/>
          <p:cNvSpPr>
            <a:spLocks noGrp="1" noEditPoints="1"/>
          </p:cNvSpPr>
          <p:nvPr>
            <p:ph type="title" idx="2" hasCustomPrompt="1"/>
          </p:nvPr>
        </p:nvSpPr>
        <p:spPr>
          <a:xfrm>
            <a:off x="4236174" y="1573175"/>
            <a:ext cx="708000" cy="596700"/>
          </a:xfrm>
          <a:prstGeom prst="rect">
            <a:avLst/>
          </a:prstGeom>
        </p:spPr>
        <p:txBody>
          <a:bodyPr wrap="square" lIns="91425" tIns="91425" rIns="91425" bIns="91425" anchor="b">
            <a:noAutofit/>
          </a:bodyPr>
          <a:lstStyle>
            <a:lvl1pPr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Mulish"/>
              <a:buNone/>
              <a:defRPr sz="4800">
                <a:latin typeface="Mulish"/>
                <a:ea typeface="Mulish"/>
                <a:cs typeface="Mulish"/>
                <a:sym typeface="Mulish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Mulish"/>
              <a:buNone/>
              <a:defRPr sz="4800">
                <a:latin typeface="Mulish"/>
                <a:ea typeface="Mulish"/>
                <a:cs typeface="Mulish"/>
                <a:sym typeface="Mulish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Mulish"/>
              <a:buNone/>
              <a:defRPr sz="4800">
                <a:latin typeface="Mulish"/>
                <a:ea typeface="Mulish"/>
                <a:cs typeface="Mulish"/>
                <a:sym typeface="Mulish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Mulish"/>
              <a:buNone/>
              <a:defRPr sz="4800">
                <a:latin typeface="Mulish"/>
                <a:ea typeface="Mulish"/>
                <a:cs typeface="Mulish"/>
                <a:sym typeface="Mulish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Mulish"/>
              <a:buNone/>
              <a:defRPr sz="4800">
                <a:latin typeface="Mulish"/>
                <a:ea typeface="Mulish"/>
                <a:cs typeface="Mulish"/>
                <a:sym typeface="Mulish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Mulish"/>
              <a:buNone/>
              <a:defRPr sz="4800">
                <a:latin typeface="Mulish"/>
                <a:ea typeface="Mulish"/>
                <a:cs typeface="Mulish"/>
                <a:sym typeface="Mulish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Mulish"/>
              <a:buNone/>
              <a:defRPr sz="4800">
                <a:latin typeface="Mulish"/>
                <a:ea typeface="Mulish"/>
                <a:cs typeface="Mulish"/>
                <a:sym typeface="Mulish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Mulish"/>
              <a:buNone/>
              <a:defRPr sz="4800"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r>
              <a:t>xx%</a:t>
            </a:r>
          </a:p>
        </p:txBody>
      </p:sp>
      <p:sp>
        <p:nvSpPr>
          <p:cNvPr id="322" name="Google Shape;322;p15"/>
          <p:cNvSpPr>
            <a:spLocks noGrp="1" noEditPoints="1"/>
          </p:cNvSpPr>
          <p:nvPr>
            <p:ph type="subTitle" idx="1"/>
          </p:nvPr>
        </p:nvSpPr>
        <p:spPr>
          <a:xfrm>
            <a:off x="883300" y="2283676"/>
            <a:ext cx="2232900" cy="838800"/>
          </a:xfrm>
          <a:prstGeom prst="rect">
            <a:avLst/>
          </a:prstGeom>
        </p:spPr>
        <p:txBody>
          <a:bodyPr wrap="square" lIns="91425" tIns="91425" rIns="91425" bIns="91425" anchor="b">
            <a:noAutofit/>
          </a:bodyPr>
          <a:lstStyle>
            <a:lvl1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ulish"/>
              <a:buNone/>
              <a:defRPr sz="2400" b="1">
                <a:latin typeface="Mulish"/>
                <a:ea typeface="Mulish"/>
                <a:cs typeface="Mulish"/>
                <a:sym typeface="Mulis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Mulish"/>
              <a:buNone/>
              <a:defRPr sz="2400">
                <a:latin typeface="Mulish"/>
                <a:ea typeface="Mulish"/>
                <a:cs typeface="Mulish"/>
                <a:sym typeface="Mulish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Mulish"/>
              <a:buNone/>
              <a:defRPr sz="2400">
                <a:latin typeface="Mulish"/>
                <a:ea typeface="Mulish"/>
                <a:cs typeface="Mulish"/>
                <a:sym typeface="Mulish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Mulish"/>
              <a:buNone/>
              <a:defRPr sz="2400">
                <a:latin typeface="Mulish"/>
                <a:ea typeface="Mulish"/>
                <a:cs typeface="Mulish"/>
                <a:sym typeface="Mulish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Mulish"/>
              <a:buNone/>
              <a:defRPr sz="2400">
                <a:latin typeface="Mulish"/>
                <a:ea typeface="Mulish"/>
                <a:cs typeface="Mulish"/>
                <a:sym typeface="Mulish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Mulish"/>
              <a:buNone/>
              <a:defRPr sz="2400">
                <a:latin typeface="Mulish"/>
                <a:ea typeface="Mulish"/>
                <a:cs typeface="Mulish"/>
                <a:sym typeface="Mulish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Mulish"/>
              <a:buNone/>
              <a:defRPr sz="2400">
                <a:latin typeface="Mulish"/>
                <a:ea typeface="Mulish"/>
                <a:cs typeface="Mulish"/>
                <a:sym typeface="Mulish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Mulish"/>
              <a:buNone/>
              <a:defRPr sz="2400">
                <a:latin typeface="Mulish"/>
                <a:ea typeface="Mulish"/>
                <a:cs typeface="Mulish"/>
                <a:sym typeface="Mulish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Mulish"/>
              <a:buNone/>
              <a:defRPr sz="2400"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pPr lvl="0"/>
          </a:p>
        </p:txBody>
      </p:sp>
      <p:sp>
        <p:nvSpPr>
          <p:cNvPr id="323" name="Google Shape;323;p15"/>
          <p:cNvSpPr>
            <a:spLocks noGrp="1" noEditPoints="1"/>
          </p:cNvSpPr>
          <p:nvPr>
            <p:ph type="subTitle" idx="3"/>
          </p:nvPr>
        </p:nvSpPr>
        <p:spPr>
          <a:xfrm>
            <a:off x="883587" y="3122475"/>
            <a:ext cx="2232900" cy="774600"/>
          </a:xfrm>
          <a:prstGeom prst="rect">
            <a:avLst/>
          </a:prstGeom>
        </p:spPr>
        <p:txBody>
          <a:bodyPr wrap="square" lIns="91425" tIns="91425" rIns="91425" bIns="91425" anchor="t">
            <a:noAutofit/>
          </a:bodyPr>
          <a:lstStyle>
            <a:lvl1pPr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</a:lvl9pPr>
          </a:lstStyle>
          <a:p>
            <a:pPr lvl="0"/>
          </a:p>
        </p:txBody>
      </p:sp>
      <p:sp>
        <p:nvSpPr>
          <p:cNvPr id="324" name="Google Shape;324;p15"/>
          <p:cNvSpPr>
            <a:spLocks noGrp="1" noEditPoints="1"/>
          </p:cNvSpPr>
          <p:nvPr>
            <p:ph type="subTitle" idx="4"/>
          </p:nvPr>
        </p:nvSpPr>
        <p:spPr>
          <a:xfrm>
            <a:off x="3455550" y="2283676"/>
            <a:ext cx="2232900" cy="838800"/>
          </a:xfrm>
          <a:prstGeom prst="rect">
            <a:avLst/>
          </a:prstGeom>
        </p:spPr>
        <p:txBody>
          <a:bodyPr wrap="square" lIns="91425" tIns="91425" rIns="91425" bIns="91425" anchor="b">
            <a:noAutofit/>
          </a:bodyPr>
          <a:lstStyle>
            <a:lvl1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ulish"/>
              <a:buNone/>
              <a:defRPr sz="2400" b="1">
                <a:latin typeface="Mulish"/>
                <a:ea typeface="Mulish"/>
                <a:cs typeface="Mulish"/>
                <a:sym typeface="Mulis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Mulish"/>
              <a:buNone/>
              <a:defRPr sz="2400">
                <a:latin typeface="Mulish"/>
                <a:ea typeface="Mulish"/>
                <a:cs typeface="Mulish"/>
                <a:sym typeface="Mulish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Mulish"/>
              <a:buNone/>
              <a:defRPr sz="2400">
                <a:latin typeface="Mulish"/>
                <a:ea typeface="Mulish"/>
                <a:cs typeface="Mulish"/>
                <a:sym typeface="Mulish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Mulish"/>
              <a:buNone/>
              <a:defRPr sz="2400">
                <a:latin typeface="Mulish"/>
                <a:ea typeface="Mulish"/>
                <a:cs typeface="Mulish"/>
                <a:sym typeface="Mulish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Mulish"/>
              <a:buNone/>
              <a:defRPr sz="2400">
                <a:latin typeface="Mulish"/>
                <a:ea typeface="Mulish"/>
                <a:cs typeface="Mulish"/>
                <a:sym typeface="Mulish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Mulish"/>
              <a:buNone/>
              <a:defRPr sz="2400">
                <a:latin typeface="Mulish"/>
                <a:ea typeface="Mulish"/>
                <a:cs typeface="Mulish"/>
                <a:sym typeface="Mulish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Mulish"/>
              <a:buNone/>
              <a:defRPr sz="2400">
                <a:latin typeface="Mulish"/>
                <a:ea typeface="Mulish"/>
                <a:cs typeface="Mulish"/>
                <a:sym typeface="Mulish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Mulish"/>
              <a:buNone/>
              <a:defRPr sz="2400">
                <a:latin typeface="Mulish"/>
                <a:ea typeface="Mulish"/>
                <a:cs typeface="Mulish"/>
                <a:sym typeface="Mulish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Mulish"/>
              <a:buNone/>
              <a:defRPr sz="2400"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pPr lvl="0"/>
          </a:p>
        </p:txBody>
      </p:sp>
      <p:sp>
        <p:nvSpPr>
          <p:cNvPr id="325" name="Google Shape;325;p15"/>
          <p:cNvSpPr>
            <a:spLocks noGrp="1" noEditPoints="1"/>
          </p:cNvSpPr>
          <p:nvPr>
            <p:ph type="subTitle" idx="5"/>
          </p:nvPr>
        </p:nvSpPr>
        <p:spPr>
          <a:xfrm>
            <a:off x="3454525" y="3122475"/>
            <a:ext cx="2232900" cy="774600"/>
          </a:xfrm>
          <a:prstGeom prst="rect">
            <a:avLst/>
          </a:prstGeom>
        </p:spPr>
        <p:txBody>
          <a:bodyPr wrap="square" lIns="91425" tIns="91425" rIns="91425" bIns="91425" anchor="t">
            <a:noAutofit/>
          </a:bodyPr>
          <a:lstStyle>
            <a:lvl1pPr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</a:lvl9pPr>
          </a:lstStyle>
          <a:p>
            <a:pPr lvl="0"/>
          </a:p>
        </p:txBody>
      </p:sp>
      <p:sp>
        <p:nvSpPr>
          <p:cNvPr id="326" name="Google Shape;326;p15"/>
          <p:cNvSpPr>
            <a:spLocks noGrp="1" noEditPoints="1"/>
          </p:cNvSpPr>
          <p:nvPr>
            <p:ph type="title" idx="6" hasCustomPrompt="1"/>
          </p:nvPr>
        </p:nvSpPr>
        <p:spPr>
          <a:xfrm>
            <a:off x="6765650" y="1573175"/>
            <a:ext cx="708000" cy="596700"/>
          </a:xfrm>
          <a:prstGeom prst="rect">
            <a:avLst/>
          </a:prstGeom>
        </p:spPr>
        <p:txBody>
          <a:bodyPr wrap="square" lIns="91425" tIns="91425" rIns="91425" bIns="91425" anchor="b">
            <a:noAutofit/>
          </a:bodyPr>
          <a:lstStyle>
            <a:lvl1pPr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Mulish"/>
              <a:buNone/>
              <a:defRPr sz="4800">
                <a:latin typeface="Mulish"/>
                <a:ea typeface="Mulish"/>
                <a:cs typeface="Mulish"/>
                <a:sym typeface="Mulish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Mulish"/>
              <a:buNone/>
              <a:defRPr sz="4800">
                <a:latin typeface="Mulish"/>
                <a:ea typeface="Mulish"/>
                <a:cs typeface="Mulish"/>
                <a:sym typeface="Mulish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Mulish"/>
              <a:buNone/>
              <a:defRPr sz="4800">
                <a:latin typeface="Mulish"/>
                <a:ea typeface="Mulish"/>
                <a:cs typeface="Mulish"/>
                <a:sym typeface="Mulish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Mulish"/>
              <a:buNone/>
              <a:defRPr sz="4800">
                <a:latin typeface="Mulish"/>
                <a:ea typeface="Mulish"/>
                <a:cs typeface="Mulish"/>
                <a:sym typeface="Mulish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Mulish"/>
              <a:buNone/>
              <a:defRPr sz="4800">
                <a:latin typeface="Mulish"/>
                <a:ea typeface="Mulish"/>
                <a:cs typeface="Mulish"/>
                <a:sym typeface="Mulish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Mulish"/>
              <a:buNone/>
              <a:defRPr sz="4800">
                <a:latin typeface="Mulish"/>
                <a:ea typeface="Mulish"/>
                <a:cs typeface="Mulish"/>
                <a:sym typeface="Mulish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Mulish"/>
              <a:buNone/>
              <a:defRPr sz="4800">
                <a:latin typeface="Mulish"/>
                <a:ea typeface="Mulish"/>
                <a:cs typeface="Mulish"/>
                <a:sym typeface="Mulish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Mulish"/>
              <a:buNone/>
              <a:defRPr sz="4800"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r>
              <a:t>xx%</a:t>
            </a:r>
          </a:p>
        </p:txBody>
      </p:sp>
      <p:sp>
        <p:nvSpPr>
          <p:cNvPr id="327" name="Google Shape;327;p15"/>
          <p:cNvSpPr>
            <a:spLocks noGrp="1" noEditPoints="1"/>
          </p:cNvSpPr>
          <p:nvPr>
            <p:ph type="subTitle" idx="7"/>
          </p:nvPr>
        </p:nvSpPr>
        <p:spPr>
          <a:xfrm>
            <a:off x="6027799" y="2283676"/>
            <a:ext cx="2232900" cy="838800"/>
          </a:xfrm>
          <a:prstGeom prst="rect">
            <a:avLst/>
          </a:prstGeom>
        </p:spPr>
        <p:txBody>
          <a:bodyPr wrap="square" lIns="91425" tIns="91425" rIns="91425" bIns="91425" anchor="b">
            <a:noAutofit/>
          </a:bodyPr>
          <a:lstStyle>
            <a:lvl1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ulish"/>
              <a:buNone/>
              <a:defRPr sz="2400" b="1">
                <a:latin typeface="Mulish"/>
                <a:ea typeface="Mulish"/>
                <a:cs typeface="Mulish"/>
                <a:sym typeface="Mulis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Mulish"/>
              <a:buNone/>
              <a:defRPr sz="2400">
                <a:latin typeface="Mulish"/>
                <a:ea typeface="Mulish"/>
                <a:cs typeface="Mulish"/>
                <a:sym typeface="Mulish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Mulish"/>
              <a:buNone/>
              <a:defRPr sz="2400">
                <a:latin typeface="Mulish"/>
                <a:ea typeface="Mulish"/>
                <a:cs typeface="Mulish"/>
                <a:sym typeface="Mulish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Mulish"/>
              <a:buNone/>
              <a:defRPr sz="2400">
                <a:latin typeface="Mulish"/>
                <a:ea typeface="Mulish"/>
                <a:cs typeface="Mulish"/>
                <a:sym typeface="Mulish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Mulish"/>
              <a:buNone/>
              <a:defRPr sz="2400">
                <a:latin typeface="Mulish"/>
                <a:ea typeface="Mulish"/>
                <a:cs typeface="Mulish"/>
                <a:sym typeface="Mulish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Mulish"/>
              <a:buNone/>
              <a:defRPr sz="2400">
                <a:latin typeface="Mulish"/>
                <a:ea typeface="Mulish"/>
                <a:cs typeface="Mulish"/>
                <a:sym typeface="Mulish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Mulish"/>
              <a:buNone/>
              <a:defRPr sz="2400">
                <a:latin typeface="Mulish"/>
                <a:ea typeface="Mulish"/>
                <a:cs typeface="Mulish"/>
                <a:sym typeface="Mulish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Mulish"/>
              <a:buNone/>
              <a:defRPr sz="2400">
                <a:latin typeface="Mulish"/>
                <a:ea typeface="Mulish"/>
                <a:cs typeface="Mulish"/>
                <a:sym typeface="Mulish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Mulish"/>
              <a:buNone/>
              <a:defRPr sz="2400"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pPr lvl="0"/>
          </a:p>
        </p:txBody>
      </p:sp>
      <p:sp>
        <p:nvSpPr>
          <p:cNvPr id="328" name="Google Shape;328;p15"/>
          <p:cNvSpPr>
            <a:spLocks noGrp="1" noEditPoints="1"/>
          </p:cNvSpPr>
          <p:nvPr>
            <p:ph type="subTitle" idx="8"/>
          </p:nvPr>
        </p:nvSpPr>
        <p:spPr>
          <a:xfrm>
            <a:off x="6027812" y="3122475"/>
            <a:ext cx="2232900" cy="774600"/>
          </a:xfrm>
          <a:prstGeom prst="rect">
            <a:avLst/>
          </a:prstGeom>
        </p:spPr>
        <p:txBody>
          <a:bodyPr wrap="square" lIns="91425" tIns="91425" rIns="91425" bIns="91425" anchor="t">
            <a:noAutofit/>
          </a:bodyPr>
          <a:lstStyle>
            <a:lvl1pPr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</a:lvl9pPr>
          </a:lstStyle>
          <a:p>
            <a:pPr lvl="0"/>
          </a:p>
        </p:txBody>
      </p:sp>
      <p:grpSp>
        <p:nvGrpSpPr>
          <p:cNvPr id="329" name="Google Shape;329;p15"/>
          <p:cNvGrpSpPr/>
          <p:nvPr/>
        </p:nvGrpSpPr>
        <p:grpSpPr>
          <a:xfrm>
            <a:off x="234697" y="2096814"/>
            <a:ext cx="867003" cy="866400"/>
            <a:chOff x="648775" y="-428500"/>
            <a:chExt cx="1186700" cy="1185875"/>
          </a:xfrm>
        </p:grpSpPr>
        <p:sp>
          <p:nvSpPr>
            <p:cNvPr id="330" name="Google Shape;330;p15"/>
            <p:cNvSpPr/>
            <p:nvPr/>
          </p:nvSpPr>
          <p:spPr>
            <a:xfrm>
              <a:off x="744675" y="-327600"/>
              <a:ext cx="988225" cy="988225"/>
            </a:xfrm>
            <a:custGeom>
              <a:avLst/>
              <a:rect l="l" t="t" r="r" b="b"/>
              <a:pathLst>
                <a:path w="39529" h="39529">
                  <a:moveTo>
                    <a:pt x="19781" y="1969"/>
                  </a:moveTo>
                  <a:cubicBezTo>
                    <a:pt x="29621" y="1969"/>
                    <a:pt x="37560" y="9941"/>
                    <a:pt x="37560" y="19781"/>
                  </a:cubicBezTo>
                  <a:cubicBezTo>
                    <a:pt x="37560" y="29555"/>
                    <a:pt x="29555" y="37561"/>
                    <a:pt x="19781" y="37561"/>
                  </a:cubicBezTo>
                  <a:cubicBezTo>
                    <a:pt x="9941" y="37561"/>
                    <a:pt x="1968" y="29555"/>
                    <a:pt x="1968" y="19781"/>
                  </a:cubicBezTo>
                  <a:cubicBezTo>
                    <a:pt x="1968" y="9941"/>
                    <a:pt x="9974" y="1969"/>
                    <a:pt x="19781" y="1969"/>
                  </a:cubicBezTo>
                  <a:close/>
                  <a:moveTo>
                    <a:pt x="19781" y="1"/>
                  </a:moveTo>
                  <a:cubicBezTo>
                    <a:pt x="8873" y="1"/>
                    <a:pt x="0" y="8874"/>
                    <a:pt x="0" y="19781"/>
                  </a:cubicBezTo>
                  <a:cubicBezTo>
                    <a:pt x="0" y="30656"/>
                    <a:pt x="8873" y="39529"/>
                    <a:pt x="19781" y="39529"/>
                  </a:cubicBezTo>
                  <a:cubicBezTo>
                    <a:pt x="30689" y="39529"/>
                    <a:pt x="39528" y="30656"/>
                    <a:pt x="39528" y="19781"/>
                  </a:cubicBezTo>
                  <a:cubicBezTo>
                    <a:pt x="39528" y="8874"/>
                    <a:pt x="30655" y="1"/>
                    <a:pt x="19781" y="1"/>
                  </a:cubicBezTo>
                  <a:close/>
                </a:path>
              </a:pathLst>
            </a:custGeom>
            <a:solidFill>
              <a:srgbClr val="FFFFFF">
                <a:alpha val="6180"/>
              </a:srgb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ulish"/>
                <a:ea typeface="Mulish"/>
                <a:cs typeface="Mulish"/>
                <a:sym typeface="Mulish"/>
              </a:endParaRPr>
            </a:p>
          </p:txBody>
        </p:sp>
        <p:sp>
          <p:nvSpPr>
            <p:cNvPr id="331" name="Google Shape;331;p15"/>
            <p:cNvSpPr/>
            <p:nvPr/>
          </p:nvSpPr>
          <p:spPr>
            <a:xfrm>
              <a:off x="1026525" y="-164150"/>
              <a:ext cx="434500" cy="639650"/>
            </a:xfrm>
            <a:custGeom>
              <a:avLst/>
              <a:rect l="l" t="t" r="r" b="b"/>
              <a:pathLst>
                <a:path w="17380" h="25586">
                  <a:moveTo>
                    <a:pt x="9741" y="5471"/>
                  </a:moveTo>
                  <a:cubicBezTo>
                    <a:pt x="10342" y="5471"/>
                    <a:pt x="13043" y="5738"/>
                    <a:pt x="13043" y="8140"/>
                  </a:cubicBezTo>
                  <a:lnTo>
                    <a:pt x="13043" y="8240"/>
                  </a:lnTo>
                  <a:cubicBezTo>
                    <a:pt x="13043" y="8240"/>
                    <a:pt x="13043" y="9074"/>
                    <a:pt x="12376" y="9741"/>
                  </a:cubicBezTo>
                  <a:cubicBezTo>
                    <a:pt x="11843" y="10275"/>
                    <a:pt x="10909" y="10608"/>
                    <a:pt x="9741" y="10775"/>
                  </a:cubicBezTo>
                  <a:lnTo>
                    <a:pt x="5872" y="10775"/>
                  </a:lnTo>
                  <a:lnTo>
                    <a:pt x="5872" y="5471"/>
                  </a:lnTo>
                  <a:lnTo>
                    <a:pt x="9741" y="5471"/>
                  </a:lnTo>
                  <a:close/>
                  <a:moveTo>
                    <a:pt x="11409" y="13977"/>
                  </a:moveTo>
                  <a:cubicBezTo>
                    <a:pt x="12843" y="13977"/>
                    <a:pt x="13944" y="15111"/>
                    <a:pt x="13944" y="16446"/>
                  </a:cubicBezTo>
                  <a:cubicBezTo>
                    <a:pt x="13944" y="17813"/>
                    <a:pt x="12777" y="18947"/>
                    <a:pt x="11409" y="18947"/>
                  </a:cubicBezTo>
                  <a:lnTo>
                    <a:pt x="5872" y="18947"/>
                  </a:lnTo>
                  <a:lnTo>
                    <a:pt x="5872" y="14077"/>
                  </a:lnTo>
                  <a:lnTo>
                    <a:pt x="8540" y="14077"/>
                  </a:lnTo>
                  <a:cubicBezTo>
                    <a:pt x="9041" y="14077"/>
                    <a:pt x="9508" y="14011"/>
                    <a:pt x="9908" y="13977"/>
                  </a:cubicBezTo>
                  <a:lnTo>
                    <a:pt x="11409" y="13977"/>
                  </a:lnTo>
                  <a:close/>
                  <a:moveTo>
                    <a:pt x="2436" y="1"/>
                  </a:moveTo>
                  <a:lnTo>
                    <a:pt x="2436" y="2236"/>
                  </a:lnTo>
                  <a:lnTo>
                    <a:pt x="568" y="2236"/>
                  </a:lnTo>
                  <a:lnTo>
                    <a:pt x="568" y="5438"/>
                  </a:lnTo>
                  <a:lnTo>
                    <a:pt x="2436" y="5438"/>
                  </a:lnTo>
                  <a:lnTo>
                    <a:pt x="2436" y="12409"/>
                  </a:lnTo>
                  <a:lnTo>
                    <a:pt x="2436" y="18814"/>
                  </a:lnTo>
                  <a:lnTo>
                    <a:pt x="1" y="18814"/>
                  </a:lnTo>
                  <a:lnTo>
                    <a:pt x="1" y="22016"/>
                  </a:lnTo>
                  <a:lnTo>
                    <a:pt x="2436" y="22016"/>
                  </a:lnTo>
                  <a:lnTo>
                    <a:pt x="2436" y="25586"/>
                  </a:lnTo>
                  <a:lnTo>
                    <a:pt x="5872" y="25586"/>
                  </a:lnTo>
                  <a:lnTo>
                    <a:pt x="5872" y="22116"/>
                  </a:lnTo>
                  <a:lnTo>
                    <a:pt x="9708" y="22116"/>
                  </a:lnTo>
                  <a:lnTo>
                    <a:pt x="9708" y="25586"/>
                  </a:lnTo>
                  <a:lnTo>
                    <a:pt x="13110" y="25586"/>
                  </a:lnTo>
                  <a:lnTo>
                    <a:pt x="13110" y="21850"/>
                  </a:lnTo>
                  <a:cubicBezTo>
                    <a:pt x="15579" y="21182"/>
                    <a:pt x="17380" y="19014"/>
                    <a:pt x="17380" y="16446"/>
                  </a:cubicBezTo>
                  <a:cubicBezTo>
                    <a:pt x="17380" y="14578"/>
                    <a:pt x="16413" y="12843"/>
                    <a:pt x="14911" y="11842"/>
                  </a:cubicBezTo>
                  <a:cubicBezTo>
                    <a:pt x="16413" y="10308"/>
                    <a:pt x="16446" y="8507"/>
                    <a:pt x="16446" y="8106"/>
                  </a:cubicBezTo>
                  <a:cubicBezTo>
                    <a:pt x="16446" y="5471"/>
                    <a:pt x="14911" y="3903"/>
                    <a:pt x="13110" y="3003"/>
                  </a:cubicBezTo>
                  <a:lnTo>
                    <a:pt x="13110" y="67"/>
                  </a:lnTo>
                  <a:lnTo>
                    <a:pt x="9708" y="67"/>
                  </a:lnTo>
                  <a:lnTo>
                    <a:pt x="9708" y="2236"/>
                  </a:lnTo>
                  <a:lnTo>
                    <a:pt x="5872" y="2236"/>
                  </a:lnTo>
                  <a:lnTo>
                    <a:pt x="5872" y="1"/>
                  </a:lnTo>
                  <a:lnTo>
                    <a:pt x="2436" y="1"/>
                  </a:lnTo>
                  <a:close/>
                </a:path>
              </a:pathLst>
            </a:custGeom>
            <a:solidFill>
              <a:srgbClr val="FFFFFF">
                <a:alpha val="6180"/>
              </a:srgb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ulish"/>
                <a:ea typeface="Mulish"/>
                <a:cs typeface="Mulish"/>
                <a:sym typeface="Mulish"/>
              </a:endParaRPr>
            </a:p>
          </p:txBody>
        </p:sp>
        <p:sp>
          <p:nvSpPr>
            <p:cNvPr id="332" name="Google Shape;332;p15"/>
            <p:cNvSpPr/>
            <p:nvPr/>
          </p:nvSpPr>
          <p:spPr>
            <a:xfrm>
              <a:off x="648775" y="-428500"/>
              <a:ext cx="1186700" cy="1185875"/>
            </a:xfrm>
            <a:custGeom>
              <a:avLst/>
              <a:rect l="l" t="t" r="r" b="b"/>
              <a:pathLst>
                <a:path w="47468" h="47435">
                  <a:moveTo>
                    <a:pt x="23717" y="1668"/>
                  </a:moveTo>
                  <a:cubicBezTo>
                    <a:pt x="35892" y="1668"/>
                    <a:pt x="45766" y="11575"/>
                    <a:pt x="45766" y="23717"/>
                  </a:cubicBezTo>
                  <a:cubicBezTo>
                    <a:pt x="45766" y="35893"/>
                    <a:pt x="35892" y="45766"/>
                    <a:pt x="23717" y="45766"/>
                  </a:cubicBezTo>
                  <a:cubicBezTo>
                    <a:pt x="11542" y="45766"/>
                    <a:pt x="1668" y="35893"/>
                    <a:pt x="1668" y="23717"/>
                  </a:cubicBezTo>
                  <a:cubicBezTo>
                    <a:pt x="1668" y="11542"/>
                    <a:pt x="11542" y="1668"/>
                    <a:pt x="23717" y="1668"/>
                  </a:cubicBezTo>
                  <a:close/>
                  <a:moveTo>
                    <a:pt x="23717" y="0"/>
                  </a:moveTo>
                  <a:cubicBezTo>
                    <a:pt x="10641" y="0"/>
                    <a:pt x="0" y="10608"/>
                    <a:pt x="0" y="23717"/>
                  </a:cubicBezTo>
                  <a:cubicBezTo>
                    <a:pt x="0" y="36827"/>
                    <a:pt x="10641" y="47434"/>
                    <a:pt x="23717" y="47434"/>
                  </a:cubicBezTo>
                  <a:cubicBezTo>
                    <a:pt x="36826" y="47434"/>
                    <a:pt x="47467" y="36827"/>
                    <a:pt x="47467" y="23717"/>
                  </a:cubicBezTo>
                  <a:cubicBezTo>
                    <a:pt x="47467" y="10608"/>
                    <a:pt x="36826" y="0"/>
                    <a:pt x="23717" y="0"/>
                  </a:cubicBezTo>
                  <a:close/>
                </a:path>
              </a:pathLst>
            </a:custGeom>
            <a:solidFill>
              <a:srgbClr val="FFFFFF">
                <a:alpha val="6180"/>
              </a:srgb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ulish"/>
                <a:ea typeface="Mulish"/>
                <a:cs typeface="Mulish"/>
                <a:sym typeface="Mulish"/>
              </a:endParaRPr>
            </a:p>
          </p:txBody>
        </p:sp>
      </p:grpSp>
      <p:grpSp>
        <p:nvGrpSpPr>
          <p:cNvPr id="333" name="Google Shape;333;p15"/>
          <p:cNvGrpSpPr/>
          <p:nvPr/>
        </p:nvGrpSpPr>
        <p:grpSpPr>
          <a:xfrm>
            <a:off x="7177023" y="3809568"/>
            <a:ext cx="867003" cy="867003"/>
            <a:chOff x="8160625" y="3237175"/>
            <a:chExt cx="1186700" cy="1186700"/>
          </a:xfrm>
        </p:grpSpPr>
        <p:sp>
          <p:nvSpPr>
            <p:cNvPr id="334" name="Google Shape;334;p15"/>
            <p:cNvSpPr/>
            <p:nvPr/>
          </p:nvSpPr>
          <p:spPr>
            <a:xfrm>
              <a:off x="8160625" y="3237175"/>
              <a:ext cx="1186700" cy="1186700"/>
            </a:xfrm>
            <a:custGeom>
              <a:avLst/>
              <a:rect l="l" t="t" r="r" b="b"/>
              <a:pathLst>
                <a:path w="47468" h="47468">
                  <a:moveTo>
                    <a:pt x="23751" y="1668"/>
                  </a:moveTo>
                  <a:cubicBezTo>
                    <a:pt x="35926" y="1668"/>
                    <a:pt x="45800" y="11608"/>
                    <a:pt x="45800" y="23750"/>
                  </a:cubicBezTo>
                  <a:cubicBezTo>
                    <a:pt x="45800" y="35926"/>
                    <a:pt x="35926" y="45799"/>
                    <a:pt x="23751" y="45799"/>
                  </a:cubicBezTo>
                  <a:cubicBezTo>
                    <a:pt x="11575" y="45799"/>
                    <a:pt x="1668" y="35926"/>
                    <a:pt x="1668" y="23750"/>
                  </a:cubicBezTo>
                  <a:cubicBezTo>
                    <a:pt x="1668" y="11575"/>
                    <a:pt x="11575" y="1668"/>
                    <a:pt x="23751" y="1668"/>
                  </a:cubicBezTo>
                  <a:close/>
                  <a:moveTo>
                    <a:pt x="23751" y="0"/>
                  </a:moveTo>
                  <a:cubicBezTo>
                    <a:pt x="10641" y="0"/>
                    <a:pt x="0" y="10641"/>
                    <a:pt x="0" y="23750"/>
                  </a:cubicBezTo>
                  <a:cubicBezTo>
                    <a:pt x="0" y="36826"/>
                    <a:pt x="10641" y="47467"/>
                    <a:pt x="23751" y="47467"/>
                  </a:cubicBezTo>
                  <a:cubicBezTo>
                    <a:pt x="36827" y="47467"/>
                    <a:pt x="47468" y="36826"/>
                    <a:pt x="47468" y="23750"/>
                  </a:cubicBezTo>
                  <a:cubicBezTo>
                    <a:pt x="47468" y="10641"/>
                    <a:pt x="36827" y="0"/>
                    <a:pt x="23751" y="0"/>
                  </a:cubicBezTo>
                  <a:close/>
                </a:path>
              </a:pathLst>
            </a:custGeom>
            <a:solidFill>
              <a:srgbClr val="FFFFFF">
                <a:alpha val="6180"/>
              </a:srgb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ulish"/>
                <a:ea typeface="Mulish"/>
                <a:cs typeface="Mulish"/>
                <a:sym typeface="Mulish"/>
              </a:endParaRPr>
            </a:p>
          </p:txBody>
        </p:sp>
        <p:sp>
          <p:nvSpPr>
            <p:cNvPr id="335" name="Google Shape;335;p15"/>
            <p:cNvSpPr/>
            <p:nvPr/>
          </p:nvSpPr>
          <p:spPr>
            <a:xfrm>
              <a:off x="8259850" y="3336400"/>
              <a:ext cx="989075" cy="988225"/>
            </a:xfrm>
            <a:custGeom>
              <a:avLst/>
              <a:rect l="l" t="t" r="r" b="b"/>
              <a:pathLst>
                <a:path w="39563" h="39529">
                  <a:moveTo>
                    <a:pt x="19782" y="1969"/>
                  </a:moveTo>
                  <a:cubicBezTo>
                    <a:pt x="29622" y="1969"/>
                    <a:pt x="37561" y="9974"/>
                    <a:pt x="37561" y="19781"/>
                  </a:cubicBezTo>
                  <a:cubicBezTo>
                    <a:pt x="37561" y="29555"/>
                    <a:pt x="29555" y="37561"/>
                    <a:pt x="19782" y="37561"/>
                  </a:cubicBezTo>
                  <a:cubicBezTo>
                    <a:pt x="9941" y="37561"/>
                    <a:pt x="1969" y="29555"/>
                    <a:pt x="1969" y="19781"/>
                  </a:cubicBezTo>
                  <a:cubicBezTo>
                    <a:pt x="1969" y="9974"/>
                    <a:pt x="9975" y="1969"/>
                    <a:pt x="19782" y="1969"/>
                  </a:cubicBezTo>
                  <a:close/>
                  <a:moveTo>
                    <a:pt x="19782" y="1"/>
                  </a:moveTo>
                  <a:cubicBezTo>
                    <a:pt x="8874" y="1"/>
                    <a:pt x="1" y="8874"/>
                    <a:pt x="1" y="19781"/>
                  </a:cubicBezTo>
                  <a:cubicBezTo>
                    <a:pt x="1" y="30656"/>
                    <a:pt x="8874" y="39529"/>
                    <a:pt x="19782" y="39529"/>
                  </a:cubicBezTo>
                  <a:cubicBezTo>
                    <a:pt x="30689" y="39529"/>
                    <a:pt x="39562" y="30656"/>
                    <a:pt x="39529" y="19781"/>
                  </a:cubicBezTo>
                  <a:cubicBezTo>
                    <a:pt x="39529" y="8874"/>
                    <a:pt x="30656" y="1"/>
                    <a:pt x="19782" y="1"/>
                  </a:cubicBezTo>
                  <a:close/>
                </a:path>
              </a:pathLst>
            </a:custGeom>
            <a:solidFill>
              <a:srgbClr val="FFFFFF">
                <a:alpha val="6180"/>
              </a:srgb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ulish"/>
                <a:ea typeface="Mulish"/>
                <a:cs typeface="Mulish"/>
                <a:sym typeface="Mulish"/>
              </a:endParaRPr>
            </a:p>
          </p:txBody>
        </p:sp>
        <p:sp>
          <p:nvSpPr>
            <p:cNvPr id="336" name="Google Shape;336;p15"/>
            <p:cNvSpPr/>
            <p:nvPr/>
          </p:nvSpPr>
          <p:spPr>
            <a:xfrm>
              <a:off x="8488350" y="3548225"/>
              <a:ext cx="516225" cy="522900"/>
            </a:xfrm>
            <a:custGeom>
              <a:avLst/>
              <a:rect l="l" t="t" r="r" b="b"/>
              <a:pathLst>
                <a:path w="20649" h="20916">
                  <a:moveTo>
                    <a:pt x="10575" y="3336"/>
                  </a:moveTo>
                  <a:cubicBezTo>
                    <a:pt x="11242" y="3336"/>
                    <a:pt x="17246" y="3536"/>
                    <a:pt x="17246" y="10474"/>
                  </a:cubicBezTo>
                  <a:cubicBezTo>
                    <a:pt x="17313" y="13410"/>
                    <a:pt x="16346" y="15478"/>
                    <a:pt x="14478" y="16579"/>
                  </a:cubicBezTo>
                  <a:cubicBezTo>
                    <a:pt x="12977" y="17513"/>
                    <a:pt x="11342" y="17546"/>
                    <a:pt x="11009" y="17546"/>
                  </a:cubicBezTo>
                  <a:lnTo>
                    <a:pt x="7006" y="17546"/>
                  </a:lnTo>
                  <a:lnTo>
                    <a:pt x="7006" y="11709"/>
                  </a:lnTo>
                  <a:lnTo>
                    <a:pt x="10275" y="11709"/>
                  </a:lnTo>
                  <a:lnTo>
                    <a:pt x="10275" y="8373"/>
                  </a:lnTo>
                  <a:lnTo>
                    <a:pt x="7006" y="8373"/>
                  </a:lnTo>
                  <a:lnTo>
                    <a:pt x="7006" y="3336"/>
                  </a:lnTo>
                  <a:lnTo>
                    <a:pt x="10575" y="3336"/>
                  </a:lnTo>
                  <a:close/>
                  <a:moveTo>
                    <a:pt x="3670" y="0"/>
                  </a:moveTo>
                  <a:lnTo>
                    <a:pt x="3670" y="8373"/>
                  </a:lnTo>
                  <a:lnTo>
                    <a:pt x="1" y="8373"/>
                  </a:lnTo>
                  <a:lnTo>
                    <a:pt x="1" y="11709"/>
                  </a:lnTo>
                  <a:lnTo>
                    <a:pt x="3670" y="11709"/>
                  </a:lnTo>
                  <a:lnTo>
                    <a:pt x="3670" y="20915"/>
                  </a:lnTo>
                  <a:lnTo>
                    <a:pt x="11009" y="20915"/>
                  </a:lnTo>
                  <a:cubicBezTo>
                    <a:pt x="11676" y="20915"/>
                    <a:pt x="14011" y="20848"/>
                    <a:pt x="16212" y="19481"/>
                  </a:cubicBezTo>
                  <a:cubicBezTo>
                    <a:pt x="18214" y="18247"/>
                    <a:pt x="20649" y="15678"/>
                    <a:pt x="20649" y="10474"/>
                  </a:cubicBezTo>
                  <a:cubicBezTo>
                    <a:pt x="20649" y="2202"/>
                    <a:pt x="14044" y="0"/>
                    <a:pt x="10575" y="0"/>
                  </a:cubicBezTo>
                  <a:lnTo>
                    <a:pt x="3670" y="0"/>
                  </a:lnTo>
                  <a:close/>
                </a:path>
              </a:pathLst>
            </a:custGeom>
            <a:solidFill>
              <a:srgbClr val="FFFFFF">
                <a:alpha val="6180"/>
              </a:srgb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ulish"/>
                <a:ea typeface="Mulish"/>
                <a:cs typeface="Mulish"/>
                <a:sym typeface="Mulish"/>
              </a:endParaRPr>
            </a:p>
          </p:txBody>
        </p:sp>
      </p:grpSp>
      <p:grpSp>
        <p:nvGrpSpPr>
          <p:cNvPr id="337" name="Google Shape;337;p15"/>
          <p:cNvGrpSpPr/>
          <p:nvPr/>
        </p:nvGrpSpPr>
        <p:grpSpPr>
          <a:xfrm>
            <a:off x="7633899" y="396767"/>
            <a:ext cx="867003" cy="866400"/>
            <a:chOff x="3991875" y="106188"/>
            <a:chExt cx="1186700" cy="1185875"/>
          </a:xfrm>
        </p:grpSpPr>
        <p:sp>
          <p:nvSpPr>
            <p:cNvPr id="338" name="Google Shape;338;p15"/>
            <p:cNvSpPr/>
            <p:nvPr/>
          </p:nvSpPr>
          <p:spPr>
            <a:xfrm>
              <a:off x="4091100" y="206263"/>
              <a:ext cx="988250" cy="988225"/>
            </a:xfrm>
            <a:custGeom>
              <a:avLst/>
              <a:rect l="l" t="t" r="r" b="b"/>
              <a:pathLst>
                <a:path w="39530" h="39529">
                  <a:moveTo>
                    <a:pt x="19782" y="1935"/>
                  </a:moveTo>
                  <a:cubicBezTo>
                    <a:pt x="29555" y="1935"/>
                    <a:pt x="37528" y="9907"/>
                    <a:pt x="37561" y="19748"/>
                  </a:cubicBezTo>
                  <a:cubicBezTo>
                    <a:pt x="37561" y="29555"/>
                    <a:pt x="29555" y="37560"/>
                    <a:pt x="19748" y="37560"/>
                  </a:cubicBezTo>
                  <a:cubicBezTo>
                    <a:pt x="9941" y="37560"/>
                    <a:pt x="1969" y="29555"/>
                    <a:pt x="1969" y="19748"/>
                  </a:cubicBezTo>
                  <a:cubicBezTo>
                    <a:pt x="1969" y="9907"/>
                    <a:pt x="9975" y="1935"/>
                    <a:pt x="19782" y="1935"/>
                  </a:cubicBezTo>
                  <a:close/>
                  <a:moveTo>
                    <a:pt x="19782" y="0"/>
                  </a:moveTo>
                  <a:cubicBezTo>
                    <a:pt x="8874" y="0"/>
                    <a:pt x="1" y="8873"/>
                    <a:pt x="1" y="19748"/>
                  </a:cubicBezTo>
                  <a:cubicBezTo>
                    <a:pt x="1" y="30622"/>
                    <a:pt x="8874" y="39529"/>
                    <a:pt x="19782" y="39529"/>
                  </a:cubicBezTo>
                  <a:cubicBezTo>
                    <a:pt x="30656" y="39529"/>
                    <a:pt x="39529" y="30622"/>
                    <a:pt x="39529" y="19748"/>
                  </a:cubicBezTo>
                  <a:cubicBezTo>
                    <a:pt x="39529" y="8873"/>
                    <a:pt x="30656" y="0"/>
                    <a:pt x="19782" y="0"/>
                  </a:cubicBezTo>
                  <a:close/>
                </a:path>
              </a:pathLst>
            </a:custGeom>
            <a:solidFill>
              <a:srgbClr val="FFFFFF">
                <a:alpha val="6180"/>
              </a:srgb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ulish"/>
                <a:ea typeface="Mulish"/>
                <a:cs typeface="Mulish"/>
                <a:sym typeface="Mulish"/>
              </a:endParaRPr>
            </a:p>
          </p:txBody>
        </p:sp>
        <p:sp>
          <p:nvSpPr>
            <p:cNvPr id="339" name="Google Shape;339;p15"/>
            <p:cNvSpPr/>
            <p:nvPr/>
          </p:nvSpPr>
          <p:spPr>
            <a:xfrm>
              <a:off x="4386325" y="412238"/>
              <a:ext cx="466175" cy="556250"/>
            </a:xfrm>
            <a:custGeom>
              <a:avLst/>
              <a:rect l="l" t="t" r="r" b="b"/>
              <a:pathLst>
                <a:path w="18647" h="22250">
                  <a:moveTo>
                    <a:pt x="7339" y="0"/>
                  </a:moveTo>
                  <a:lnTo>
                    <a:pt x="0" y="22250"/>
                  </a:lnTo>
                  <a:lnTo>
                    <a:pt x="16412" y="22250"/>
                  </a:lnTo>
                  <a:lnTo>
                    <a:pt x="18647" y="17480"/>
                  </a:lnTo>
                  <a:lnTo>
                    <a:pt x="7973" y="17480"/>
                  </a:lnTo>
                  <a:lnTo>
                    <a:pt x="13343" y="0"/>
                  </a:lnTo>
                  <a:lnTo>
                    <a:pt x="7339" y="0"/>
                  </a:lnTo>
                  <a:close/>
                </a:path>
              </a:pathLst>
            </a:custGeom>
            <a:solidFill>
              <a:srgbClr val="FFFFFF">
                <a:alpha val="6180"/>
              </a:srgb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ulish"/>
                <a:ea typeface="Mulish"/>
                <a:cs typeface="Mulish"/>
                <a:sym typeface="Mulish"/>
              </a:endParaRPr>
            </a:p>
          </p:txBody>
        </p:sp>
        <p:sp>
          <p:nvSpPr>
            <p:cNvPr id="340" name="Google Shape;340;p15"/>
            <p:cNvSpPr/>
            <p:nvPr/>
          </p:nvSpPr>
          <p:spPr>
            <a:xfrm>
              <a:off x="4303750" y="497288"/>
              <a:ext cx="523750" cy="357800"/>
            </a:xfrm>
            <a:custGeom>
              <a:avLst/>
              <a:rect l="l" t="t" r="r" b="b"/>
              <a:pathLst>
                <a:path w="20950" h="14312">
                  <a:moveTo>
                    <a:pt x="20949" y="1"/>
                  </a:moveTo>
                  <a:lnTo>
                    <a:pt x="1002" y="10375"/>
                  </a:lnTo>
                  <a:lnTo>
                    <a:pt x="1" y="14311"/>
                  </a:lnTo>
                  <a:lnTo>
                    <a:pt x="19181" y="4371"/>
                  </a:lnTo>
                  <a:lnTo>
                    <a:pt x="20949" y="1"/>
                  </a:lnTo>
                  <a:close/>
                </a:path>
              </a:pathLst>
            </a:custGeom>
            <a:solidFill>
              <a:srgbClr val="FFFFFF">
                <a:alpha val="6180"/>
              </a:srgb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ulish"/>
                <a:ea typeface="Mulish"/>
                <a:cs typeface="Mulish"/>
                <a:sym typeface="Mulish"/>
              </a:endParaRPr>
            </a:p>
          </p:txBody>
        </p:sp>
        <p:sp>
          <p:nvSpPr>
            <p:cNvPr id="341" name="Google Shape;341;p15"/>
            <p:cNvSpPr/>
            <p:nvPr/>
          </p:nvSpPr>
          <p:spPr>
            <a:xfrm>
              <a:off x="3991875" y="106188"/>
              <a:ext cx="1186700" cy="1185875"/>
            </a:xfrm>
            <a:custGeom>
              <a:avLst/>
              <a:rect l="l" t="t" r="r" b="b"/>
              <a:pathLst>
                <a:path w="47468" h="47435">
                  <a:moveTo>
                    <a:pt x="23751" y="1702"/>
                  </a:moveTo>
                  <a:cubicBezTo>
                    <a:pt x="35859" y="1702"/>
                    <a:pt x="45766" y="11575"/>
                    <a:pt x="45800" y="23751"/>
                  </a:cubicBezTo>
                  <a:cubicBezTo>
                    <a:pt x="45800" y="35926"/>
                    <a:pt x="35926" y="45833"/>
                    <a:pt x="23751" y="45833"/>
                  </a:cubicBezTo>
                  <a:cubicBezTo>
                    <a:pt x="11575" y="45833"/>
                    <a:pt x="1668" y="35926"/>
                    <a:pt x="1668" y="23751"/>
                  </a:cubicBezTo>
                  <a:cubicBezTo>
                    <a:pt x="1668" y="11575"/>
                    <a:pt x="11575" y="1702"/>
                    <a:pt x="23751" y="1702"/>
                  </a:cubicBezTo>
                  <a:close/>
                  <a:moveTo>
                    <a:pt x="23751" y="0"/>
                  </a:moveTo>
                  <a:cubicBezTo>
                    <a:pt x="10641" y="0"/>
                    <a:pt x="0" y="10608"/>
                    <a:pt x="0" y="23717"/>
                  </a:cubicBezTo>
                  <a:cubicBezTo>
                    <a:pt x="0" y="36827"/>
                    <a:pt x="10641" y="47434"/>
                    <a:pt x="23751" y="47434"/>
                  </a:cubicBezTo>
                  <a:cubicBezTo>
                    <a:pt x="36793" y="47434"/>
                    <a:pt x="47434" y="36827"/>
                    <a:pt x="47468" y="23717"/>
                  </a:cubicBezTo>
                  <a:cubicBezTo>
                    <a:pt x="47468" y="10608"/>
                    <a:pt x="36827" y="0"/>
                    <a:pt x="23751" y="0"/>
                  </a:cubicBezTo>
                  <a:close/>
                </a:path>
              </a:pathLst>
            </a:custGeom>
            <a:solidFill>
              <a:srgbClr val="FFFFFF">
                <a:alpha val="6180"/>
              </a:srgb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ulish"/>
                <a:ea typeface="Mulish"/>
                <a:cs typeface="Mulish"/>
                <a:sym typeface="Mulish"/>
              </a:endParaRPr>
            </a:p>
          </p:txBody>
        </p:sp>
      </p:grpSp>
      <p:grpSp>
        <p:nvGrpSpPr>
          <p:cNvPr id="342" name="Google Shape;342;p15"/>
          <p:cNvGrpSpPr/>
          <p:nvPr/>
        </p:nvGrpSpPr>
        <p:grpSpPr>
          <a:xfrm>
            <a:off x="1566513" y="-284781"/>
            <a:ext cx="867003" cy="867003"/>
            <a:chOff x="7246525" y="699125"/>
            <a:chExt cx="1186700" cy="1186700"/>
          </a:xfrm>
        </p:grpSpPr>
        <p:sp>
          <p:nvSpPr>
            <p:cNvPr id="343" name="Google Shape;343;p15"/>
            <p:cNvSpPr/>
            <p:nvPr/>
          </p:nvSpPr>
          <p:spPr>
            <a:xfrm>
              <a:off x="7342425" y="796700"/>
              <a:ext cx="988225" cy="988225"/>
            </a:xfrm>
            <a:custGeom>
              <a:avLst/>
              <a:rect l="l" t="t" r="r" b="b"/>
              <a:pathLst>
                <a:path w="39529" h="39529">
                  <a:moveTo>
                    <a:pt x="19781" y="1969"/>
                  </a:moveTo>
                  <a:cubicBezTo>
                    <a:pt x="29621" y="1969"/>
                    <a:pt x="37560" y="9974"/>
                    <a:pt x="37560" y="19781"/>
                  </a:cubicBezTo>
                  <a:cubicBezTo>
                    <a:pt x="37560" y="29588"/>
                    <a:pt x="29555" y="37594"/>
                    <a:pt x="19781" y="37594"/>
                  </a:cubicBezTo>
                  <a:cubicBezTo>
                    <a:pt x="9941" y="37594"/>
                    <a:pt x="1968" y="29588"/>
                    <a:pt x="1968" y="19781"/>
                  </a:cubicBezTo>
                  <a:cubicBezTo>
                    <a:pt x="1968" y="9974"/>
                    <a:pt x="9974" y="1969"/>
                    <a:pt x="19781" y="1969"/>
                  </a:cubicBezTo>
                  <a:close/>
                  <a:moveTo>
                    <a:pt x="19781" y="0"/>
                  </a:moveTo>
                  <a:cubicBezTo>
                    <a:pt x="8873" y="0"/>
                    <a:pt x="0" y="8907"/>
                    <a:pt x="0" y="19781"/>
                  </a:cubicBezTo>
                  <a:cubicBezTo>
                    <a:pt x="0" y="30656"/>
                    <a:pt x="8873" y="39529"/>
                    <a:pt x="19781" y="39529"/>
                  </a:cubicBezTo>
                  <a:cubicBezTo>
                    <a:pt x="30689" y="39529"/>
                    <a:pt x="39528" y="30656"/>
                    <a:pt x="39528" y="19781"/>
                  </a:cubicBezTo>
                  <a:cubicBezTo>
                    <a:pt x="39528" y="8907"/>
                    <a:pt x="30655" y="0"/>
                    <a:pt x="19781" y="0"/>
                  </a:cubicBezTo>
                  <a:close/>
                </a:path>
              </a:pathLst>
            </a:custGeom>
            <a:solidFill>
              <a:srgbClr val="FFFFFF">
                <a:alpha val="5880"/>
              </a:srgb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ulish"/>
                <a:ea typeface="Mulish"/>
                <a:cs typeface="Mulish"/>
                <a:sym typeface="Mulish"/>
              </a:endParaRPr>
            </a:p>
          </p:txBody>
        </p:sp>
        <p:sp>
          <p:nvSpPr>
            <p:cNvPr id="344" name="Google Shape;344;p15"/>
            <p:cNvSpPr/>
            <p:nvPr/>
          </p:nvSpPr>
          <p:spPr>
            <a:xfrm>
              <a:off x="7638450" y="955975"/>
              <a:ext cx="376125" cy="651325"/>
            </a:xfrm>
            <a:custGeom>
              <a:avLst/>
              <a:rect l="l" t="t" r="r" b="b"/>
              <a:pathLst>
                <a:path w="15045" h="26053">
                  <a:moveTo>
                    <a:pt x="5538" y="1"/>
                  </a:moveTo>
                  <a:lnTo>
                    <a:pt x="5538" y="2603"/>
                  </a:lnTo>
                  <a:lnTo>
                    <a:pt x="468" y="2603"/>
                  </a:lnTo>
                  <a:lnTo>
                    <a:pt x="468" y="6539"/>
                  </a:lnTo>
                  <a:lnTo>
                    <a:pt x="10208" y="6539"/>
                  </a:lnTo>
                  <a:lnTo>
                    <a:pt x="1" y="19281"/>
                  </a:lnTo>
                  <a:lnTo>
                    <a:pt x="1" y="23451"/>
                  </a:lnTo>
                  <a:lnTo>
                    <a:pt x="5538" y="23451"/>
                  </a:lnTo>
                  <a:lnTo>
                    <a:pt x="5538" y="26053"/>
                  </a:lnTo>
                  <a:lnTo>
                    <a:pt x="9508" y="26053"/>
                  </a:lnTo>
                  <a:lnTo>
                    <a:pt x="9508" y="23451"/>
                  </a:lnTo>
                  <a:lnTo>
                    <a:pt x="14545" y="23451"/>
                  </a:lnTo>
                  <a:lnTo>
                    <a:pt x="14545" y="19515"/>
                  </a:lnTo>
                  <a:lnTo>
                    <a:pt x="4871" y="19515"/>
                  </a:lnTo>
                  <a:lnTo>
                    <a:pt x="15045" y="6872"/>
                  </a:lnTo>
                  <a:lnTo>
                    <a:pt x="15045" y="2603"/>
                  </a:lnTo>
                  <a:lnTo>
                    <a:pt x="9508" y="2603"/>
                  </a:lnTo>
                  <a:lnTo>
                    <a:pt x="9508" y="1"/>
                  </a:lnTo>
                  <a:lnTo>
                    <a:pt x="5538" y="1"/>
                  </a:lnTo>
                  <a:close/>
                </a:path>
              </a:pathLst>
            </a:custGeom>
            <a:solidFill>
              <a:srgbClr val="FFFFFF">
                <a:alpha val="5880"/>
              </a:srgb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ulish"/>
                <a:ea typeface="Mulish"/>
                <a:cs typeface="Mulish"/>
                <a:sym typeface="Mulish"/>
              </a:endParaRPr>
            </a:p>
          </p:txBody>
        </p:sp>
        <p:sp>
          <p:nvSpPr>
            <p:cNvPr id="345" name="Google Shape;345;p15"/>
            <p:cNvSpPr/>
            <p:nvPr/>
          </p:nvSpPr>
          <p:spPr>
            <a:xfrm>
              <a:off x="7246525" y="699125"/>
              <a:ext cx="1186700" cy="1186700"/>
            </a:xfrm>
            <a:custGeom>
              <a:avLst/>
              <a:rect l="l" t="t" r="r" b="b"/>
              <a:pathLst>
                <a:path w="47468" h="47468">
                  <a:moveTo>
                    <a:pt x="23717" y="1669"/>
                  </a:moveTo>
                  <a:cubicBezTo>
                    <a:pt x="35892" y="1669"/>
                    <a:pt x="45766" y="11609"/>
                    <a:pt x="45766" y="23718"/>
                  </a:cubicBezTo>
                  <a:cubicBezTo>
                    <a:pt x="45766" y="35893"/>
                    <a:pt x="35892" y="45800"/>
                    <a:pt x="23717" y="45800"/>
                  </a:cubicBezTo>
                  <a:cubicBezTo>
                    <a:pt x="11542" y="45800"/>
                    <a:pt x="1668" y="35893"/>
                    <a:pt x="1668" y="23718"/>
                  </a:cubicBezTo>
                  <a:cubicBezTo>
                    <a:pt x="1668" y="11542"/>
                    <a:pt x="11542" y="1669"/>
                    <a:pt x="23717" y="1669"/>
                  </a:cubicBezTo>
                  <a:close/>
                  <a:moveTo>
                    <a:pt x="23717" y="1"/>
                  </a:moveTo>
                  <a:cubicBezTo>
                    <a:pt x="10641" y="1"/>
                    <a:pt x="0" y="10642"/>
                    <a:pt x="0" y="23718"/>
                  </a:cubicBezTo>
                  <a:cubicBezTo>
                    <a:pt x="0" y="36827"/>
                    <a:pt x="10641" y="47468"/>
                    <a:pt x="23717" y="47468"/>
                  </a:cubicBezTo>
                  <a:cubicBezTo>
                    <a:pt x="36826" y="47468"/>
                    <a:pt x="47467" y="36827"/>
                    <a:pt x="47467" y="23718"/>
                  </a:cubicBezTo>
                  <a:cubicBezTo>
                    <a:pt x="47467" y="10642"/>
                    <a:pt x="36826" y="1"/>
                    <a:pt x="23717" y="1"/>
                  </a:cubicBezTo>
                  <a:close/>
                </a:path>
              </a:pathLst>
            </a:custGeom>
            <a:solidFill>
              <a:srgbClr val="FFFFFF">
                <a:alpha val="5880"/>
              </a:srgb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ulish"/>
                <a:ea typeface="Mulish"/>
                <a:cs typeface="Mulish"/>
                <a:sym typeface="Mulish"/>
              </a:endParaRPr>
            </a:p>
          </p:txBody>
        </p:sp>
      </p:grpSp>
      <p:sp>
        <p:nvSpPr>
          <p:cNvPr id="346" name="Google Shape;346;p15"/>
          <p:cNvSpPr/>
          <p:nvPr/>
        </p:nvSpPr>
        <p:spPr>
          <a:xfrm>
            <a:off x="-915300" y="4070025"/>
            <a:ext cx="11010900" cy="21378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wrap="square" lIns="91425" tIns="91425" rIns="91425" bIns="91425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347" name="Google Shape;347;p15"/>
          <p:cNvSpPr>
            <a:spLocks noGrp="1" noEditPoints="1"/>
          </p:cNvSpPr>
          <p:nvPr>
            <p:ph type="title" idx="9"/>
          </p:nvPr>
        </p:nvSpPr>
        <p:spPr>
          <a:xfrm>
            <a:off x="713225" y="331515"/>
            <a:ext cx="7717500" cy="658500"/>
          </a:xfrm>
          <a:prstGeom prst="rect">
            <a:avLst/>
          </a:prstGeom>
        </p:spPr>
        <p:txBody>
          <a:bodyPr wrap="square" lIns="91425" tIns="91425" rIns="91425" bIns="91425" anchor="t">
            <a:noAutofit/>
          </a:bodyPr>
          <a:lstStyle>
            <a:lvl1pPr algn="ctr" rtl="0">
              <a:spcBef>
                <a:spcPts val="0"/>
              </a:spcBef>
              <a:spcAft>
                <a:spcPts val="0"/>
              </a:spcAft>
              <a:buSzPts val="3600"/>
              <a:buFont typeface="Caveat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30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30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30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30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30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30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30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30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</p:spTree>
  </p:cSld>
  <p:clrMapOvr>
    <a:masterClrMapping/>
  </p:clrMapOvr>
  <p:hf dt="0" sldNum="0" hdr="0" ftr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16"/>
          <p:cNvSpPr>
            <a:spLocks noGrp="1" noEditPoints="1"/>
          </p:cNvSpPr>
          <p:nvPr>
            <p:ph type="title"/>
          </p:nvPr>
        </p:nvSpPr>
        <p:spPr>
          <a:xfrm>
            <a:off x="3721725" y="3324075"/>
            <a:ext cx="4713900" cy="540300"/>
          </a:xfrm>
          <a:prstGeom prst="rect">
            <a:avLst/>
          </a:prstGeom>
          <a:noFill/>
        </p:spPr>
        <p:txBody>
          <a:bodyPr wrap="square" lIns="91425" tIns="91425" rIns="91425" bIns="91425" anchor="t">
            <a:noAutofit/>
          </a:bodyPr>
          <a:lstStyle>
            <a:lvl1pPr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350" name="Google Shape;350;p16"/>
          <p:cNvSpPr>
            <a:spLocks noGrp="1" noEditPoints="1"/>
          </p:cNvSpPr>
          <p:nvPr>
            <p:ph type="subTitle" idx="1"/>
          </p:nvPr>
        </p:nvSpPr>
        <p:spPr>
          <a:xfrm>
            <a:off x="3721725" y="1279125"/>
            <a:ext cx="4713900" cy="1730700"/>
          </a:xfrm>
          <a:prstGeom prst="rect">
            <a:avLst/>
          </a:prstGeom>
        </p:spPr>
        <p:txBody>
          <a:bodyPr wrap="square" lIns="91425" tIns="91425" rIns="91425" bIns="91425" anchor="b">
            <a:noAutofit/>
          </a:bodyPr>
          <a:lstStyle>
            <a:lvl1pPr rtl="0">
              <a:spcBef>
                <a:spcPts val="0"/>
              </a:spcBef>
              <a:spcAft>
                <a:spcPts val="0"/>
              </a:spcAft>
              <a:buSzPts val="18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</a:lvl9pPr>
          </a:lstStyle>
          <a:p>
            <a:pPr lvl="0"/>
          </a:p>
        </p:txBody>
      </p:sp>
      <p:grpSp>
        <p:nvGrpSpPr>
          <p:cNvPr id="351" name="Google Shape;351;p16"/>
          <p:cNvGrpSpPr/>
          <p:nvPr/>
        </p:nvGrpSpPr>
        <p:grpSpPr>
          <a:xfrm>
            <a:off x="1251959" y="-447661"/>
            <a:ext cx="1188717" cy="1188717"/>
            <a:chOff x="7852155" y="3091538"/>
            <a:chExt cx="1186700" cy="1186700"/>
          </a:xfrm>
        </p:grpSpPr>
        <p:sp>
          <p:nvSpPr>
            <p:cNvPr id="352" name="Google Shape;352;p16"/>
            <p:cNvSpPr/>
            <p:nvPr/>
          </p:nvSpPr>
          <p:spPr>
            <a:xfrm>
              <a:off x="7852155" y="3091538"/>
              <a:ext cx="1186700" cy="1186700"/>
            </a:xfrm>
            <a:custGeom>
              <a:avLst/>
              <a:rect l="l" t="t" r="r" b="b"/>
              <a:pathLst>
                <a:path w="47468" h="47468">
                  <a:moveTo>
                    <a:pt x="23717" y="1668"/>
                  </a:moveTo>
                  <a:cubicBezTo>
                    <a:pt x="35892" y="1668"/>
                    <a:pt x="45766" y="11608"/>
                    <a:pt x="45766" y="23750"/>
                  </a:cubicBezTo>
                  <a:cubicBezTo>
                    <a:pt x="45766" y="35926"/>
                    <a:pt x="35892" y="45799"/>
                    <a:pt x="23717" y="45799"/>
                  </a:cubicBezTo>
                  <a:cubicBezTo>
                    <a:pt x="11542" y="45799"/>
                    <a:pt x="1668" y="35926"/>
                    <a:pt x="1668" y="23750"/>
                  </a:cubicBezTo>
                  <a:cubicBezTo>
                    <a:pt x="1668" y="11575"/>
                    <a:pt x="11542" y="1668"/>
                    <a:pt x="23717" y="1668"/>
                  </a:cubicBezTo>
                  <a:close/>
                  <a:moveTo>
                    <a:pt x="23717" y="0"/>
                  </a:moveTo>
                  <a:cubicBezTo>
                    <a:pt x="10641" y="0"/>
                    <a:pt x="0" y="10641"/>
                    <a:pt x="0" y="23750"/>
                  </a:cubicBezTo>
                  <a:cubicBezTo>
                    <a:pt x="0" y="36826"/>
                    <a:pt x="10641" y="47467"/>
                    <a:pt x="23717" y="47467"/>
                  </a:cubicBezTo>
                  <a:cubicBezTo>
                    <a:pt x="36826" y="47467"/>
                    <a:pt x="47467" y="36826"/>
                    <a:pt x="47467" y="23750"/>
                  </a:cubicBezTo>
                  <a:cubicBezTo>
                    <a:pt x="47467" y="10641"/>
                    <a:pt x="36826" y="0"/>
                    <a:pt x="23717" y="0"/>
                  </a:cubicBezTo>
                  <a:close/>
                </a:path>
              </a:pathLst>
            </a:custGeom>
            <a:solidFill>
              <a:srgbClr val="FFFFFF">
                <a:alpha val="6180"/>
              </a:srgb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ulish"/>
                <a:ea typeface="Mulish"/>
                <a:cs typeface="Mulish"/>
                <a:sym typeface="Mulish"/>
              </a:endParaRPr>
            </a:p>
          </p:txBody>
        </p:sp>
        <p:sp>
          <p:nvSpPr>
            <p:cNvPr id="353" name="Google Shape;353;p16"/>
            <p:cNvSpPr/>
            <p:nvPr/>
          </p:nvSpPr>
          <p:spPr>
            <a:xfrm>
              <a:off x="7948055" y="3186588"/>
              <a:ext cx="989050" cy="988250"/>
            </a:xfrm>
            <a:custGeom>
              <a:avLst/>
              <a:rect l="l" t="t" r="r" b="b"/>
              <a:pathLst>
                <a:path w="39562" h="39530">
                  <a:moveTo>
                    <a:pt x="19781" y="1969"/>
                  </a:moveTo>
                  <a:cubicBezTo>
                    <a:pt x="29621" y="1969"/>
                    <a:pt x="37560" y="9975"/>
                    <a:pt x="37560" y="19782"/>
                  </a:cubicBezTo>
                  <a:cubicBezTo>
                    <a:pt x="37560" y="29555"/>
                    <a:pt x="29555" y="37561"/>
                    <a:pt x="19781" y="37561"/>
                  </a:cubicBezTo>
                  <a:cubicBezTo>
                    <a:pt x="9941" y="37561"/>
                    <a:pt x="1968" y="29555"/>
                    <a:pt x="1968" y="19782"/>
                  </a:cubicBezTo>
                  <a:cubicBezTo>
                    <a:pt x="1968" y="9975"/>
                    <a:pt x="9974" y="1969"/>
                    <a:pt x="19781" y="1969"/>
                  </a:cubicBezTo>
                  <a:close/>
                  <a:moveTo>
                    <a:pt x="19781" y="1"/>
                  </a:moveTo>
                  <a:cubicBezTo>
                    <a:pt x="8873" y="1"/>
                    <a:pt x="0" y="8874"/>
                    <a:pt x="0" y="19782"/>
                  </a:cubicBezTo>
                  <a:cubicBezTo>
                    <a:pt x="0" y="30656"/>
                    <a:pt x="8873" y="39529"/>
                    <a:pt x="19781" y="39529"/>
                  </a:cubicBezTo>
                  <a:cubicBezTo>
                    <a:pt x="30689" y="39529"/>
                    <a:pt x="39562" y="30689"/>
                    <a:pt x="39528" y="19782"/>
                  </a:cubicBezTo>
                  <a:cubicBezTo>
                    <a:pt x="39528" y="8874"/>
                    <a:pt x="30655" y="1"/>
                    <a:pt x="19781" y="1"/>
                  </a:cubicBezTo>
                  <a:close/>
                </a:path>
              </a:pathLst>
            </a:custGeom>
            <a:solidFill>
              <a:srgbClr val="FFFFFF">
                <a:alpha val="6180"/>
              </a:srgb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ulish"/>
                <a:ea typeface="Mulish"/>
                <a:cs typeface="Mulish"/>
                <a:sym typeface="Mulish"/>
              </a:endParaRPr>
            </a:p>
          </p:txBody>
        </p:sp>
        <p:sp>
          <p:nvSpPr>
            <p:cNvPr id="354" name="Google Shape;354;p16"/>
            <p:cNvSpPr/>
            <p:nvPr/>
          </p:nvSpPr>
          <p:spPr>
            <a:xfrm>
              <a:off x="7998080" y="3454288"/>
              <a:ext cx="890650" cy="427000"/>
            </a:xfrm>
            <a:custGeom>
              <a:avLst/>
              <a:rect l="l" t="t" r="r" b="b"/>
              <a:pathLst>
                <a:path w="35626" h="17080">
                  <a:moveTo>
                    <a:pt x="7539" y="0"/>
                  </a:moveTo>
                  <a:lnTo>
                    <a:pt x="7539" y="13310"/>
                  </a:lnTo>
                  <a:lnTo>
                    <a:pt x="1" y="13310"/>
                  </a:lnTo>
                  <a:lnTo>
                    <a:pt x="1" y="17079"/>
                  </a:lnTo>
                  <a:lnTo>
                    <a:pt x="11309" y="17079"/>
                  </a:lnTo>
                  <a:lnTo>
                    <a:pt x="11309" y="9307"/>
                  </a:lnTo>
                  <a:lnTo>
                    <a:pt x="17947" y="16179"/>
                  </a:lnTo>
                  <a:lnTo>
                    <a:pt x="24118" y="9907"/>
                  </a:lnTo>
                  <a:lnTo>
                    <a:pt x="24118" y="17079"/>
                  </a:lnTo>
                  <a:lnTo>
                    <a:pt x="35626" y="17079"/>
                  </a:lnTo>
                  <a:lnTo>
                    <a:pt x="35626" y="13310"/>
                  </a:lnTo>
                  <a:lnTo>
                    <a:pt x="27854" y="13310"/>
                  </a:lnTo>
                  <a:lnTo>
                    <a:pt x="27854" y="668"/>
                  </a:lnTo>
                  <a:lnTo>
                    <a:pt x="17980" y="10808"/>
                  </a:lnTo>
                  <a:lnTo>
                    <a:pt x="7539" y="0"/>
                  </a:lnTo>
                  <a:close/>
                </a:path>
              </a:pathLst>
            </a:custGeom>
            <a:solidFill>
              <a:srgbClr val="FFFFFF">
                <a:alpha val="6180"/>
              </a:srgb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ulish"/>
                <a:ea typeface="Mulish"/>
                <a:cs typeface="Mulish"/>
                <a:sym typeface="Mulish"/>
              </a:endParaRPr>
            </a:p>
          </p:txBody>
        </p:sp>
      </p:grpSp>
      <p:grpSp>
        <p:nvGrpSpPr>
          <p:cNvPr id="355" name="Google Shape;355;p16"/>
          <p:cNvGrpSpPr/>
          <p:nvPr/>
        </p:nvGrpSpPr>
        <p:grpSpPr>
          <a:xfrm>
            <a:off x="8430763" y="1698538"/>
            <a:ext cx="1185875" cy="1186700"/>
            <a:chOff x="2079550" y="6079500"/>
            <a:chExt cx="1185875" cy="1186700"/>
          </a:xfrm>
        </p:grpSpPr>
        <p:sp>
          <p:nvSpPr>
            <p:cNvPr id="356" name="Google Shape;356;p16"/>
            <p:cNvSpPr/>
            <p:nvPr/>
          </p:nvSpPr>
          <p:spPr>
            <a:xfrm>
              <a:off x="2079550" y="6079500"/>
              <a:ext cx="1185875" cy="1186700"/>
            </a:xfrm>
            <a:custGeom>
              <a:avLst/>
              <a:rect l="l" t="t" r="r" b="b"/>
              <a:pathLst>
                <a:path w="47435" h="47468">
                  <a:moveTo>
                    <a:pt x="23717" y="1735"/>
                  </a:moveTo>
                  <a:cubicBezTo>
                    <a:pt x="35892" y="1735"/>
                    <a:pt x="45766" y="11609"/>
                    <a:pt x="45766" y="23784"/>
                  </a:cubicBezTo>
                  <a:cubicBezTo>
                    <a:pt x="45766" y="35959"/>
                    <a:pt x="35892" y="45833"/>
                    <a:pt x="23717" y="45833"/>
                  </a:cubicBezTo>
                  <a:cubicBezTo>
                    <a:pt x="11542" y="45833"/>
                    <a:pt x="1668" y="35959"/>
                    <a:pt x="1668" y="23784"/>
                  </a:cubicBezTo>
                  <a:cubicBezTo>
                    <a:pt x="1668" y="11609"/>
                    <a:pt x="11542" y="1735"/>
                    <a:pt x="23717" y="1735"/>
                  </a:cubicBezTo>
                  <a:close/>
                  <a:moveTo>
                    <a:pt x="23717" y="0"/>
                  </a:moveTo>
                  <a:cubicBezTo>
                    <a:pt x="10641" y="0"/>
                    <a:pt x="0" y="10641"/>
                    <a:pt x="0" y="23751"/>
                  </a:cubicBezTo>
                  <a:cubicBezTo>
                    <a:pt x="0" y="36827"/>
                    <a:pt x="10641" y="47468"/>
                    <a:pt x="23717" y="47468"/>
                  </a:cubicBezTo>
                  <a:cubicBezTo>
                    <a:pt x="36793" y="47468"/>
                    <a:pt x="47434" y="36827"/>
                    <a:pt x="47434" y="23751"/>
                  </a:cubicBezTo>
                  <a:cubicBezTo>
                    <a:pt x="47434" y="10641"/>
                    <a:pt x="36793" y="0"/>
                    <a:pt x="23717" y="0"/>
                  </a:cubicBezTo>
                  <a:close/>
                </a:path>
              </a:pathLst>
            </a:custGeom>
            <a:solidFill>
              <a:srgbClr val="FFFFFF">
                <a:alpha val="6180"/>
              </a:srgb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ulish"/>
                <a:ea typeface="Mulish"/>
                <a:cs typeface="Mulish"/>
                <a:sym typeface="Mulish"/>
              </a:endParaRPr>
            </a:p>
          </p:txBody>
        </p:sp>
        <p:sp>
          <p:nvSpPr>
            <p:cNvPr id="357" name="Google Shape;357;p16"/>
            <p:cNvSpPr/>
            <p:nvPr/>
          </p:nvSpPr>
          <p:spPr>
            <a:xfrm>
              <a:off x="2178775" y="6178725"/>
              <a:ext cx="987400" cy="988250"/>
            </a:xfrm>
            <a:custGeom>
              <a:avLst/>
              <a:rect l="l" t="t" r="r" b="b"/>
              <a:pathLst>
                <a:path w="39496" h="39530">
                  <a:moveTo>
                    <a:pt x="19748" y="1969"/>
                  </a:moveTo>
                  <a:cubicBezTo>
                    <a:pt x="29555" y="1969"/>
                    <a:pt x="37561" y="9975"/>
                    <a:pt x="37561" y="19782"/>
                  </a:cubicBezTo>
                  <a:cubicBezTo>
                    <a:pt x="37561" y="29555"/>
                    <a:pt x="29555" y="37561"/>
                    <a:pt x="19748" y="37561"/>
                  </a:cubicBezTo>
                  <a:cubicBezTo>
                    <a:pt x="9908" y="37561"/>
                    <a:pt x="1935" y="29555"/>
                    <a:pt x="1935" y="19782"/>
                  </a:cubicBezTo>
                  <a:cubicBezTo>
                    <a:pt x="1935" y="9975"/>
                    <a:pt x="9941" y="1969"/>
                    <a:pt x="19748" y="1969"/>
                  </a:cubicBezTo>
                  <a:close/>
                  <a:moveTo>
                    <a:pt x="19748" y="1"/>
                  </a:moveTo>
                  <a:cubicBezTo>
                    <a:pt x="8874" y="1"/>
                    <a:pt x="1" y="8874"/>
                    <a:pt x="1" y="19782"/>
                  </a:cubicBezTo>
                  <a:cubicBezTo>
                    <a:pt x="1" y="30656"/>
                    <a:pt x="8874" y="39529"/>
                    <a:pt x="19748" y="39529"/>
                  </a:cubicBezTo>
                  <a:cubicBezTo>
                    <a:pt x="30623" y="39529"/>
                    <a:pt x="39496" y="30689"/>
                    <a:pt x="39496" y="19782"/>
                  </a:cubicBezTo>
                  <a:cubicBezTo>
                    <a:pt x="39496" y="8874"/>
                    <a:pt x="30623" y="1"/>
                    <a:pt x="19748" y="1"/>
                  </a:cubicBezTo>
                  <a:close/>
                </a:path>
              </a:pathLst>
            </a:custGeom>
            <a:solidFill>
              <a:srgbClr val="FFFFFF">
                <a:alpha val="6180"/>
              </a:srgb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ulish"/>
                <a:ea typeface="Mulish"/>
                <a:cs typeface="Mulish"/>
                <a:sym typeface="Mulish"/>
              </a:endParaRPr>
            </a:p>
          </p:txBody>
        </p:sp>
        <p:sp>
          <p:nvSpPr>
            <p:cNvPr id="358" name="Google Shape;358;p16"/>
            <p:cNvSpPr/>
            <p:nvPr/>
          </p:nvSpPr>
          <p:spPr>
            <a:xfrm>
              <a:off x="2370575" y="6502300"/>
              <a:ext cx="615475" cy="383625"/>
            </a:xfrm>
            <a:custGeom>
              <a:avLst/>
              <a:rect l="l" t="t" r="r" b="b"/>
              <a:pathLst>
                <a:path w="24619" h="15345">
                  <a:moveTo>
                    <a:pt x="5338" y="0"/>
                  </a:moveTo>
                  <a:lnTo>
                    <a:pt x="3870" y="4070"/>
                  </a:lnTo>
                  <a:lnTo>
                    <a:pt x="18481" y="4070"/>
                  </a:lnTo>
                  <a:lnTo>
                    <a:pt x="15779" y="11242"/>
                  </a:lnTo>
                  <a:lnTo>
                    <a:pt x="1869" y="11242"/>
                  </a:lnTo>
                  <a:lnTo>
                    <a:pt x="1" y="15345"/>
                  </a:lnTo>
                  <a:lnTo>
                    <a:pt x="18080" y="15345"/>
                  </a:lnTo>
                  <a:cubicBezTo>
                    <a:pt x="18914" y="15345"/>
                    <a:pt x="19682" y="14844"/>
                    <a:pt x="19948" y="14010"/>
                  </a:cubicBezTo>
                  <a:lnTo>
                    <a:pt x="24385" y="2736"/>
                  </a:lnTo>
                  <a:cubicBezTo>
                    <a:pt x="24618" y="2102"/>
                    <a:pt x="24552" y="1401"/>
                    <a:pt x="24185" y="868"/>
                  </a:cubicBezTo>
                  <a:cubicBezTo>
                    <a:pt x="23784" y="334"/>
                    <a:pt x="23184" y="0"/>
                    <a:pt x="22517" y="0"/>
                  </a:cubicBezTo>
                  <a:lnTo>
                    <a:pt x="5338" y="0"/>
                  </a:lnTo>
                  <a:close/>
                </a:path>
              </a:pathLst>
            </a:custGeom>
            <a:solidFill>
              <a:srgbClr val="FFFFFF">
                <a:alpha val="6180"/>
              </a:srgb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ulish"/>
                <a:ea typeface="Mulish"/>
                <a:cs typeface="Mulish"/>
                <a:sym typeface="Mulish"/>
              </a:endParaRPr>
            </a:p>
          </p:txBody>
        </p:sp>
        <p:sp>
          <p:nvSpPr>
            <p:cNvPr id="359" name="Google Shape;359;p16"/>
            <p:cNvSpPr/>
            <p:nvPr/>
          </p:nvSpPr>
          <p:spPr>
            <a:xfrm>
              <a:off x="2354750" y="6644075"/>
              <a:ext cx="276050" cy="101750"/>
            </a:xfrm>
            <a:custGeom>
              <a:avLst/>
              <a:rect l="l" t="t" r="r" b="b"/>
              <a:pathLst>
                <a:path w="11042" h="4070">
                  <a:moveTo>
                    <a:pt x="1501" y="0"/>
                  </a:moveTo>
                  <a:lnTo>
                    <a:pt x="0" y="4070"/>
                  </a:lnTo>
                  <a:lnTo>
                    <a:pt x="9540" y="4070"/>
                  </a:lnTo>
                  <a:lnTo>
                    <a:pt x="11041" y="0"/>
                  </a:lnTo>
                  <a:lnTo>
                    <a:pt x="1501" y="0"/>
                  </a:lnTo>
                  <a:close/>
                </a:path>
              </a:pathLst>
            </a:custGeom>
            <a:solidFill>
              <a:srgbClr val="FFFFFF">
                <a:alpha val="6180"/>
              </a:srgb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ulish"/>
                <a:ea typeface="Mulish"/>
                <a:cs typeface="Mulish"/>
                <a:sym typeface="Mulish"/>
              </a:endParaRPr>
            </a:p>
          </p:txBody>
        </p:sp>
      </p:grpSp>
      <p:grpSp>
        <p:nvGrpSpPr>
          <p:cNvPr id="360" name="Google Shape;360;p16"/>
          <p:cNvGrpSpPr/>
          <p:nvPr/>
        </p:nvGrpSpPr>
        <p:grpSpPr>
          <a:xfrm>
            <a:off x="195062" y="3827387"/>
            <a:ext cx="1188717" cy="1188742"/>
            <a:chOff x="6012150" y="4715338"/>
            <a:chExt cx="1186700" cy="1186725"/>
          </a:xfrm>
        </p:grpSpPr>
        <p:sp>
          <p:nvSpPr>
            <p:cNvPr id="361" name="Google Shape;361;p16"/>
            <p:cNvSpPr/>
            <p:nvPr/>
          </p:nvSpPr>
          <p:spPr>
            <a:xfrm>
              <a:off x="6111375" y="4814588"/>
              <a:ext cx="988225" cy="988225"/>
            </a:xfrm>
            <a:custGeom>
              <a:avLst/>
              <a:rect l="l" t="t" r="r" b="b"/>
              <a:pathLst>
                <a:path w="39529" h="39529">
                  <a:moveTo>
                    <a:pt x="19781" y="1968"/>
                  </a:moveTo>
                  <a:cubicBezTo>
                    <a:pt x="29555" y="1968"/>
                    <a:pt x="37561" y="9974"/>
                    <a:pt x="37561" y="19781"/>
                  </a:cubicBezTo>
                  <a:cubicBezTo>
                    <a:pt x="37561" y="29555"/>
                    <a:pt x="29555" y="37561"/>
                    <a:pt x="19781" y="37561"/>
                  </a:cubicBezTo>
                  <a:cubicBezTo>
                    <a:pt x="9941" y="37561"/>
                    <a:pt x="1969" y="29555"/>
                    <a:pt x="1969" y="19781"/>
                  </a:cubicBezTo>
                  <a:cubicBezTo>
                    <a:pt x="1969" y="9974"/>
                    <a:pt x="9974" y="1968"/>
                    <a:pt x="19781" y="1968"/>
                  </a:cubicBezTo>
                  <a:close/>
                  <a:moveTo>
                    <a:pt x="19781" y="0"/>
                  </a:moveTo>
                  <a:cubicBezTo>
                    <a:pt x="8874" y="0"/>
                    <a:pt x="1" y="8873"/>
                    <a:pt x="1" y="19781"/>
                  </a:cubicBezTo>
                  <a:cubicBezTo>
                    <a:pt x="1" y="30656"/>
                    <a:pt x="8874" y="39529"/>
                    <a:pt x="19781" y="39529"/>
                  </a:cubicBezTo>
                  <a:cubicBezTo>
                    <a:pt x="30656" y="39529"/>
                    <a:pt x="39529" y="30656"/>
                    <a:pt x="39529" y="19781"/>
                  </a:cubicBezTo>
                  <a:cubicBezTo>
                    <a:pt x="39529" y="8873"/>
                    <a:pt x="30656" y="0"/>
                    <a:pt x="19781" y="0"/>
                  </a:cubicBezTo>
                  <a:close/>
                </a:path>
              </a:pathLst>
            </a:custGeom>
            <a:solidFill>
              <a:srgbClr val="FFFFFF">
                <a:alpha val="6180"/>
              </a:srgb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ulish"/>
                <a:ea typeface="Mulish"/>
                <a:cs typeface="Mulish"/>
                <a:sym typeface="Mulish"/>
              </a:endParaRPr>
            </a:p>
          </p:txBody>
        </p:sp>
        <p:sp>
          <p:nvSpPr>
            <p:cNvPr id="362" name="Google Shape;362;p16"/>
            <p:cNvSpPr/>
            <p:nvPr/>
          </p:nvSpPr>
          <p:spPr>
            <a:xfrm>
              <a:off x="6289000" y="5033838"/>
              <a:ext cx="622975" cy="523650"/>
            </a:xfrm>
            <a:custGeom>
              <a:avLst/>
              <a:rect l="l" t="t" r="r" b="b"/>
              <a:pathLst>
                <a:path w="24919" h="20946">
                  <a:moveTo>
                    <a:pt x="24919" y="1671"/>
                  </a:moveTo>
                  <a:lnTo>
                    <a:pt x="24919" y="1671"/>
                  </a:lnTo>
                  <a:lnTo>
                    <a:pt x="24919" y="1671"/>
                  </a:lnTo>
                  <a:cubicBezTo>
                    <a:pt x="24919" y="1671"/>
                    <a:pt x="24919" y="1671"/>
                    <a:pt x="24919" y="1671"/>
                  </a:cubicBezTo>
                  <a:close/>
                  <a:moveTo>
                    <a:pt x="9007" y="3206"/>
                  </a:moveTo>
                  <a:lnTo>
                    <a:pt x="16613" y="14113"/>
                  </a:lnTo>
                  <a:lnTo>
                    <a:pt x="15912" y="16849"/>
                  </a:lnTo>
                  <a:lnTo>
                    <a:pt x="8373" y="6208"/>
                  </a:lnTo>
                  <a:lnTo>
                    <a:pt x="9007" y="3206"/>
                  </a:lnTo>
                  <a:close/>
                  <a:moveTo>
                    <a:pt x="8536" y="0"/>
                  </a:moveTo>
                  <a:cubicBezTo>
                    <a:pt x="7281" y="0"/>
                    <a:pt x="5582" y="416"/>
                    <a:pt x="4737" y="2438"/>
                  </a:cubicBezTo>
                  <a:cubicBezTo>
                    <a:pt x="3336" y="5907"/>
                    <a:pt x="1" y="19350"/>
                    <a:pt x="1" y="19350"/>
                  </a:cubicBezTo>
                  <a:cubicBezTo>
                    <a:pt x="1" y="19350"/>
                    <a:pt x="467" y="19446"/>
                    <a:pt x="1136" y="19446"/>
                  </a:cubicBezTo>
                  <a:cubicBezTo>
                    <a:pt x="2523" y="19446"/>
                    <a:pt x="4784" y="19036"/>
                    <a:pt x="5571" y="16515"/>
                  </a:cubicBezTo>
                  <a:lnTo>
                    <a:pt x="7706" y="8843"/>
                  </a:lnTo>
                  <a:lnTo>
                    <a:pt x="15078" y="19884"/>
                  </a:lnTo>
                  <a:cubicBezTo>
                    <a:pt x="14911" y="20451"/>
                    <a:pt x="14845" y="20852"/>
                    <a:pt x="14845" y="20852"/>
                  </a:cubicBezTo>
                  <a:cubicBezTo>
                    <a:pt x="14845" y="20852"/>
                    <a:pt x="15305" y="20946"/>
                    <a:pt x="15968" y="20946"/>
                  </a:cubicBezTo>
                  <a:cubicBezTo>
                    <a:pt x="17354" y="20946"/>
                    <a:pt x="19625" y="20533"/>
                    <a:pt x="20415" y="17983"/>
                  </a:cubicBezTo>
                  <a:lnTo>
                    <a:pt x="24919" y="1671"/>
                  </a:lnTo>
                  <a:lnTo>
                    <a:pt x="24919" y="1671"/>
                  </a:lnTo>
                  <a:cubicBezTo>
                    <a:pt x="24918" y="1672"/>
                    <a:pt x="24918" y="1672"/>
                    <a:pt x="24917" y="1672"/>
                  </a:cubicBezTo>
                  <a:cubicBezTo>
                    <a:pt x="24875" y="1672"/>
                    <a:pt x="24217" y="1474"/>
                    <a:pt x="23355" y="1474"/>
                  </a:cubicBezTo>
                  <a:cubicBezTo>
                    <a:pt x="22102" y="1474"/>
                    <a:pt x="20420" y="1892"/>
                    <a:pt x="19581" y="3939"/>
                  </a:cubicBezTo>
                  <a:cubicBezTo>
                    <a:pt x="19048" y="5240"/>
                    <a:pt x="18247" y="7976"/>
                    <a:pt x="17447" y="10878"/>
                  </a:cubicBezTo>
                  <a:lnTo>
                    <a:pt x="10075" y="203"/>
                  </a:lnTo>
                  <a:cubicBezTo>
                    <a:pt x="10075" y="203"/>
                    <a:pt x="9414" y="0"/>
                    <a:pt x="8536" y="0"/>
                  </a:cubicBezTo>
                  <a:close/>
                </a:path>
              </a:pathLst>
            </a:custGeom>
            <a:solidFill>
              <a:srgbClr val="FFFFFF">
                <a:alpha val="6180"/>
              </a:srgb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ulish"/>
                <a:ea typeface="Mulish"/>
                <a:cs typeface="Mulish"/>
                <a:sym typeface="Mulish"/>
              </a:endParaRPr>
            </a:p>
          </p:txBody>
        </p:sp>
        <p:sp>
          <p:nvSpPr>
            <p:cNvPr id="363" name="Google Shape;363;p16"/>
            <p:cNvSpPr/>
            <p:nvPr/>
          </p:nvSpPr>
          <p:spPr>
            <a:xfrm>
              <a:off x="6012150" y="4715338"/>
              <a:ext cx="1186700" cy="1186725"/>
            </a:xfrm>
            <a:custGeom>
              <a:avLst/>
              <a:rect l="l" t="t" r="r" b="b"/>
              <a:pathLst>
                <a:path w="47468" h="47469">
                  <a:moveTo>
                    <a:pt x="23750" y="1669"/>
                  </a:moveTo>
                  <a:cubicBezTo>
                    <a:pt x="35859" y="1669"/>
                    <a:pt x="45766" y="11609"/>
                    <a:pt x="45800" y="23751"/>
                  </a:cubicBezTo>
                  <a:cubicBezTo>
                    <a:pt x="45800" y="35927"/>
                    <a:pt x="35926" y="45800"/>
                    <a:pt x="23750" y="45800"/>
                  </a:cubicBezTo>
                  <a:cubicBezTo>
                    <a:pt x="11575" y="45800"/>
                    <a:pt x="1668" y="35927"/>
                    <a:pt x="1668" y="23751"/>
                  </a:cubicBezTo>
                  <a:cubicBezTo>
                    <a:pt x="1668" y="11542"/>
                    <a:pt x="11575" y="1669"/>
                    <a:pt x="23750" y="1669"/>
                  </a:cubicBezTo>
                  <a:close/>
                  <a:moveTo>
                    <a:pt x="23750" y="1"/>
                  </a:moveTo>
                  <a:cubicBezTo>
                    <a:pt x="10641" y="1"/>
                    <a:pt x="0" y="10642"/>
                    <a:pt x="0" y="23751"/>
                  </a:cubicBezTo>
                  <a:cubicBezTo>
                    <a:pt x="0" y="36827"/>
                    <a:pt x="10641" y="47468"/>
                    <a:pt x="23750" y="47468"/>
                  </a:cubicBezTo>
                  <a:cubicBezTo>
                    <a:pt x="36793" y="47468"/>
                    <a:pt x="47434" y="36827"/>
                    <a:pt x="47467" y="23751"/>
                  </a:cubicBezTo>
                  <a:cubicBezTo>
                    <a:pt x="47467" y="10642"/>
                    <a:pt x="36826" y="1"/>
                    <a:pt x="23750" y="1"/>
                  </a:cubicBezTo>
                  <a:close/>
                </a:path>
              </a:pathLst>
            </a:custGeom>
            <a:solidFill>
              <a:srgbClr val="FFFFFF">
                <a:alpha val="6180"/>
              </a:srgb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ulish"/>
                <a:ea typeface="Mulish"/>
                <a:cs typeface="Mulish"/>
                <a:sym typeface="Mulish"/>
              </a:endParaRPr>
            </a:p>
          </p:txBody>
        </p:sp>
      </p:grpSp>
      <p:grpSp>
        <p:nvGrpSpPr>
          <p:cNvPr id="364" name="Google Shape;364;p16"/>
          <p:cNvGrpSpPr/>
          <p:nvPr/>
        </p:nvGrpSpPr>
        <p:grpSpPr>
          <a:xfrm>
            <a:off x="3383013" y="4410075"/>
            <a:ext cx="1185875" cy="1186700"/>
            <a:chOff x="-4095700" y="3400425"/>
            <a:chExt cx="1185875" cy="1186700"/>
          </a:xfrm>
        </p:grpSpPr>
        <p:sp>
          <p:nvSpPr>
            <p:cNvPr id="365" name="Google Shape;365;p16"/>
            <p:cNvSpPr/>
            <p:nvPr/>
          </p:nvSpPr>
          <p:spPr>
            <a:xfrm>
              <a:off x="-3998137" y="3500500"/>
              <a:ext cx="988250" cy="988225"/>
            </a:xfrm>
            <a:custGeom>
              <a:avLst/>
              <a:rect l="l" t="t" r="r" b="b"/>
              <a:pathLst>
                <a:path w="39530" h="39529">
                  <a:moveTo>
                    <a:pt x="19782" y="1969"/>
                  </a:moveTo>
                  <a:cubicBezTo>
                    <a:pt x="29555" y="1969"/>
                    <a:pt x="37528" y="9941"/>
                    <a:pt x="37561" y="19781"/>
                  </a:cubicBezTo>
                  <a:cubicBezTo>
                    <a:pt x="37561" y="29555"/>
                    <a:pt x="29555" y="37561"/>
                    <a:pt x="19782" y="37561"/>
                  </a:cubicBezTo>
                  <a:cubicBezTo>
                    <a:pt x="9941" y="37561"/>
                    <a:pt x="1969" y="29555"/>
                    <a:pt x="1969" y="19781"/>
                  </a:cubicBezTo>
                  <a:cubicBezTo>
                    <a:pt x="1969" y="9941"/>
                    <a:pt x="9975" y="1969"/>
                    <a:pt x="19782" y="1969"/>
                  </a:cubicBezTo>
                  <a:close/>
                  <a:moveTo>
                    <a:pt x="19782" y="1"/>
                  </a:moveTo>
                  <a:cubicBezTo>
                    <a:pt x="8841" y="1"/>
                    <a:pt x="1" y="8874"/>
                    <a:pt x="1" y="19781"/>
                  </a:cubicBezTo>
                  <a:cubicBezTo>
                    <a:pt x="1" y="30656"/>
                    <a:pt x="8874" y="39529"/>
                    <a:pt x="19782" y="39529"/>
                  </a:cubicBezTo>
                  <a:cubicBezTo>
                    <a:pt x="30656" y="39529"/>
                    <a:pt x="39529" y="30656"/>
                    <a:pt x="39529" y="19781"/>
                  </a:cubicBezTo>
                  <a:cubicBezTo>
                    <a:pt x="39529" y="8874"/>
                    <a:pt x="30656" y="1"/>
                    <a:pt x="19782" y="1"/>
                  </a:cubicBezTo>
                  <a:close/>
                </a:path>
              </a:pathLst>
            </a:custGeom>
            <a:solidFill>
              <a:srgbClr val="FFFFFF">
                <a:alpha val="6180"/>
              </a:srgb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ulish"/>
                <a:ea typeface="Mulish"/>
                <a:cs typeface="Mulish"/>
                <a:sym typeface="Mulish"/>
              </a:endParaRPr>
            </a:p>
          </p:txBody>
        </p:sp>
        <p:sp>
          <p:nvSpPr>
            <p:cNvPr id="366" name="Google Shape;366;p16"/>
            <p:cNvSpPr/>
            <p:nvPr/>
          </p:nvSpPr>
          <p:spPr>
            <a:xfrm>
              <a:off x="-3737100" y="3613075"/>
              <a:ext cx="468700" cy="542075"/>
            </a:xfrm>
            <a:custGeom>
              <a:avLst/>
              <a:rect l="l" t="t" r="r" b="b"/>
              <a:pathLst>
                <a:path w="18748" h="21683">
                  <a:moveTo>
                    <a:pt x="9374" y="0"/>
                  </a:moveTo>
                  <a:lnTo>
                    <a:pt x="0" y="16045"/>
                  </a:lnTo>
                  <a:lnTo>
                    <a:pt x="9374" y="21683"/>
                  </a:lnTo>
                  <a:lnTo>
                    <a:pt x="18747" y="16045"/>
                  </a:lnTo>
                  <a:lnTo>
                    <a:pt x="9374" y="0"/>
                  </a:lnTo>
                  <a:close/>
                </a:path>
              </a:pathLst>
            </a:custGeom>
            <a:solidFill>
              <a:srgbClr val="FFFFFF">
                <a:alpha val="6180"/>
              </a:srgb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ulish"/>
                <a:ea typeface="Mulish"/>
                <a:cs typeface="Mulish"/>
                <a:sym typeface="Mulish"/>
              </a:endParaRPr>
            </a:p>
          </p:txBody>
        </p:sp>
        <p:sp>
          <p:nvSpPr>
            <p:cNvPr id="367" name="Google Shape;367;p16"/>
            <p:cNvSpPr/>
            <p:nvPr/>
          </p:nvSpPr>
          <p:spPr>
            <a:xfrm>
              <a:off x="-3732100" y="4037550"/>
              <a:ext cx="458700" cy="316075"/>
            </a:xfrm>
            <a:custGeom>
              <a:avLst/>
              <a:rect l="l" t="t" r="r" b="b"/>
              <a:pathLst>
                <a:path w="18348" h="12643">
                  <a:moveTo>
                    <a:pt x="1" y="0"/>
                  </a:moveTo>
                  <a:lnTo>
                    <a:pt x="9174" y="12643"/>
                  </a:lnTo>
                  <a:lnTo>
                    <a:pt x="18347" y="0"/>
                  </a:lnTo>
                  <a:lnTo>
                    <a:pt x="9174" y="597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>
                <a:alpha val="6180"/>
              </a:srgb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ulish"/>
                <a:ea typeface="Mulish"/>
                <a:cs typeface="Mulish"/>
                <a:sym typeface="Mulish"/>
              </a:endParaRPr>
            </a:p>
          </p:txBody>
        </p:sp>
        <p:sp>
          <p:nvSpPr>
            <p:cNvPr id="368" name="Google Shape;368;p16"/>
            <p:cNvSpPr/>
            <p:nvPr/>
          </p:nvSpPr>
          <p:spPr>
            <a:xfrm>
              <a:off x="-3737100" y="3932475"/>
              <a:ext cx="468700" cy="222675"/>
            </a:xfrm>
            <a:custGeom>
              <a:avLst/>
              <a:rect l="l" t="t" r="r" b="b"/>
              <a:pathLst>
                <a:path w="18748" h="8907">
                  <a:moveTo>
                    <a:pt x="9374" y="0"/>
                  </a:moveTo>
                  <a:lnTo>
                    <a:pt x="0" y="3269"/>
                  </a:lnTo>
                  <a:lnTo>
                    <a:pt x="9374" y="8907"/>
                  </a:lnTo>
                  <a:lnTo>
                    <a:pt x="18747" y="3269"/>
                  </a:lnTo>
                  <a:lnTo>
                    <a:pt x="9374" y="0"/>
                  </a:lnTo>
                  <a:close/>
                </a:path>
              </a:pathLst>
            </a:custGeom>
            <a:solidFill>
              <a:srgbClr val="FFFFFF">
                <a:alpha val="6180"/>
              </a:srgb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ulish"/>
                <a:ea typeface="Mulish"/>
                <a:cs typeface="Mulish"/>
                <a:sym typeface="Mulish"/>
              </a:endParaRPr>
            </a:p>
          </p:txBody>
        </p:sp>
        <p:sp>
          <p:nvSpPr>
            <p:cNvPr id="369" name="Google Shape;369;p16"/>
            <p:cNvSpPr/>
            <p:nvPr/>
          </p:nvSpPr>
          <p:spPr>
            <a:xfrm>
              <a:off x="-4095700" y="3400425"/>
              <a:ext cx="1185875" cy="1186700"/>
            </a:xfrm>
            <a:custGeom>
              <a:avLst/>
              <a:rect l="l" t="t" r="r" b="b"/>
              <a:pathLst>
                <a:path w="47435" h="47468">
                  <a:moveTo>
                    <a:pt x="23718" y="1701"/>
                  </a:moveTo>
                  <a:cubicBezTo>
                    <a:pt x="35893" y="1701"/>
                    <a:pt x="45767" y="11609"/>
                    <a:pt x="45767" y="23751"/>
                  </a:cubicBezTo>
                  <a:cubicBezTo>
                    <a:pt x="45767" y="35959"/>
                    <a:pt x="35893" y="45833"/>
                    <a:pt x="23718" y="45833"/>
                  </a:cubicBezTo>
                  <a:cubicBezTo>
                    <a:pt x="11542" y="45833"/>
                    <a:pt x="1669" y="35926"/>
                    <a:pt x="1669" y="23751"/>
                  </a:cubicBezTo>
                  <a:cubicBezTo>
                    <a:pt x="1669" y="11609"/>
                    <a:pt x="11542" y="1701"/>
                    <a:pt x="23718" y="1701"/>
                  </a:cubicBezTo>
                  <a:close/>
                  <a:moveTo>
                    <a:pt x="23718" y="0"/>
                  </a:moveTo>
                  <a:cubicBezTo>
                    <a:pt x="10642" y="0"/>
                    <a:pt x="1" y="10641"/>
                    <a:pt x="1" y="23717"/>
                  </a:cubicBezTo>
                  <a:cubicBezTo>
                    <a:pt x="1" y="36827"/>
                    <a:pt x="10642" y="47468"/>
                    <a:pt x="23718" y="47468"/>
                  </a:cubicBezTo>
                  <a:cubicBezTo>
                    <a:pt x="36827" y="47468"/>
                    <a:pt x="47435" y="36827"/>
                    <a:pt x="47435" y="23717"/>
                  </a:cubicBezTo>
                  <a:cubicBezTo>
                    <a:pt x="47435" y="10641"/>
                    <a:pt x="36794" y="0"/>
                    <a:pt x="23718" y="0"/>
                  </a:cubicBezTo>
                  <a:close/>
                </a:path>
              </a:pathLst>
            </a:custGeom>
            <a:solidFill>
              <a:srgbClr val="FFFFFF">
                <a:alpha val="6180"/>
              </a:srgb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ulish"/>
                <a:ea typeface="Mulish"/>
                <a:cs typeface="Mulish"/>
                <a:sym typeface="Mulish"/>
              </a:endParaRPr>
            </a:p>
          </p:txBody>
        </p:sp>
      </p:grpSp>
      <p:grpSp>
        <p:nvGrpSpPr>
          <p:cNvPr id="370" name="Google Shape;370;p16"/>
          <p:cNvGrpSpPr/>
          <p:nvPr/>
        </p:nvGrpSpPr>
        <p:grpSpPr>
          <a:xfrm>
            <a:off x="6545300" y="193563"/>
            <a:ext cx="1186700" cy="1185875"/>
            <a:chOff x="9059175" y="-1808337"/>
            <a:chExt cx="1186700" cy="1185875"/>
          </a:xfrm>
        </p:grpSpPr>
        <p:sp>
          <p:nvSpPr>
            <p:cNvPr id="371" name="Google Shape;371;p16"/>
            <p:cNvSpPr/>
            <p:nvPr/>
          </p:nvSpPr>
          <p:spPr>
            <a:xfrm>
              <a:off x="9158400" y="-1708262"/>
              <a:ext cx="988250" cy="988225"/>
            </a:xfrm>
            <a:custGeom>
              <a:avLst/>
              <a:rect l="l" t="t" r="r" b="b"/>
              <a:pathLst>
                <a:path w="39530" h="39529">
                  <a:moveTo>
                    <a:pt x="19782" y="1935"/>
                  </a:moveTo>
                  <a:cubicBezTo>
                    <a:pt x="29555" y="1935"/>
                    <a:pt x="37528" y="9907"/>
                    <a:pt x="37561" y="19748"/>
                  </a:cubicBezTo>
                  <a:cubicBezTo>
                    <a:pt x="37561" y="29555"/>
                    <a:pt x="29555" y="37560"/>
                    <a:pt x="19748" y="37560"/>
                  </a:cubicBezTo>
                  <a:cubicBezTo>
                    <a:pt x="9941" y="37560"/>
                    <a:pt x="1969" y="29555"/>
                    <a:pt x="1969" y="19748"/>
                  </a:cubicBezTo>
                  <a:cubicBezTo>
                    <a:pt x="1969" y="9907"/>
                    <a:pt x="9975" y="1935"/>
                    <a:pt x="19782" y="1935"/>
                  </a:cubicBezTo>
                  <a:close/>
                  <a:moveTo>
                    <a:pt x="19782" y="0"/>
                  </a:moveTo>
                  <a:cubicBezTo>
                    <a:pt x="8874" y="0"/>
                    <a:pt x="1" y="8873"/>
                    <a:pt x="1" y="19748"/>
                  </a:cubicBezTo>
                  <a:cubicBezTo>
                    <a:pt x="1" y="30622"/>
                    <a:pt x="8874" y="39529"/>
                    <a:pt x="19782" y="39529"/>
                  </a:cubicBezTo>
                  <a:cubicBezTo>
                    <a:pt x="30656" y="39529"/>
                    <a:pt x="39529" y="30622"/>
                    <a:pt x="39529" y="19748"/>
                  </a:cubicBezTo>
                  <a:cubicBezTo>
                    <a:pt x="39529" y="8873"/>
                    <a:pt x="30656" y="0"/>
                    <a:pt x="19782" y="0"/>
                  </a:cubicBezTo>
                  <a:close/>
                </a:path>
              </a:pathLst>
            </a:custGeom>
            <a:solidFill>
              <a:srgbClr val="FFFFFF">
                <a:alpha val="6180"/>
              </a:srgb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ulish"/>
                <a:ea typeface="Mulish"/>
                <a:cs typeface="Mulish"/>
                <a:sym typeface="Mulish"/>
              </a:endParaRPr>
            </a:p>
          </p:txBody>
        </p:sp>
        <p:sp>
          <p:nvSpPr>
            <p:cNvPr id="372" name="Google Shape;372;p16"/>
            <p:cNvSpPr/>
            <p:nvPr/>
          </p:nvSpPr>
          <p:spPr>
            <a:xfrm>
              <a:off x="9453625" y="-1502287"/>
              <a:ext cx="466175" cy="556250"/>
            </a:xfrm>
            <a:custGeom>
              <a:avLst/>
              <a:rect l="l" t="t" r="r" b="b"/>
              <a:pathLst>
                <a:path w="18647" h="22250">
                  <a:moveTo>
                    <a:pt x="7339" y="0"/>
                  </a:moveTo>
                  <a:lnTo>
                    <a:pt x="0" y="22250"/>
                  </a:lnTo>
                  <a:lnTo>
                    <a:pt x="16412" y="22250"/>
                  </a:lnTo>
                  <a:lnTo>
                    <a:pt x="18647" y="17480"/>
                  </a:lnTo>
                  <a:lnTo>
                    <a:pt x="7973" y="17480"/>
                  </a:lnTo>
                  <a:lnTo>
                    <a:pt x="13343" y="0"/>
                  </a:lnTo>
                  <a:lnTo>
                    <a:pt x="7339" y="0"/>
                  </a:lnTo>
                  <a:close/>
                </a:path>
              </a:pathLst>
            </a:custGeom>
            <a:solidFill>
              <a:srgbClr val="FFFFFF">
                <a:alpha val="6180"/>
              </a:srgb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ulish"/>
                <a:ea typeface="Mulish"/>
                <a:cs typeface="Mulish"/>
                <a:sym typeface="Mulish"/>
              </a:endParaRPr>
            </a:p>
          </p:txBody>
        </p:sp>
        <p:sp>
          <p:nvSpPr>
            <p:cNvPr id="373" name="Google Shape;373;p16"/>
            <p:cNvSpPr/>
            <p:nvPr/>
          </p:nvSpPr>
          <p:spPr>
            <a:xfrm>
              <a:off x="9371050" y="-1417237"/>
              <a:ext cx="523750" cy="357800"/>
            </a:xfrm>
            <a:custGeom>
              <a:avLst/>
              <a:rect l="l" t="t" r="r" b="b"/>
              <a:pathLst>
                <a:path w="20950" h="14312">
                  <a:moveTo>
                    <a:pt x="20949" y="1"/>
                  </a:moveTo>
                  <a:lnTo>
                    <a:pt x="1002" y="10375"/>
                  </a:lnTo>
                  <a:lnTo>
                    <a:pt x="1" y="14311"/>
                  </a:lnTo>
                  <a:lnTo>
                    <a:pt x="19181" y="4371"/>
                  </a:lnTo>
                  <a:lnTo>
                    <a:pt x="20949" y="1"/>
                  </a:lnTo>
                  <a:close/>
                </a:path>
              </a:pathLst>
            </a:custGeom>
            <a:solidFill>
              <a:srgbClr val="FFFFFF">
                <a:alpha val="6180"/>
              </a:srgb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ulish"/>
                <a:ea typeface="Mulish"/>
                <a:cs typeface="Mulish"/>
                <a:sym typeface="Mulish"/>
              </a:endParaRPr>
            </a:p>
          </p:txBody>
        </p:sp>
        <p:sp>
          <p:nvSpPr>
            <p:cNvPr id="374" name="Google Shape;374;p16"/>
            <p:cNvSpPr/>
            <p:nvPr/>
          </p:nvSpPr>
          <p:spPr>
            <a:xfrm>
              <a:off x="9059175" y="-1808337"/>
              <a:ext cx="1186700" cy="1185875"/>
            </a:xfrm>
            <a:custGeom>
              <a:avLst/>
              <a:rect l="l" t="t" r="r" b="b"/>
              <a:pathLst>
                <a:path w="47468" h="47435">
                  <a:moveTo>
                    <a:pt x="23751" y="1702"/>
                  </a:moveTo>
                  <a:cubicBezTo>
                    <a:pt x="35859" y="1702"/>
                    <a:pt x="45766" y="11575"/>
                    <a:pt x="45800" y="23751"/>
                  </a:cubicBezTo>
                  <a:cubicBezTo>
                    <a:pt x="45800" y="35926"/>
                    <a:pt x="35926" y="45833"/>
                    <a:pt x="23751" y="45833"/>
                  </a:cubicBezTo>
                  <a:cubicBezTo>
                    <a:pt x="11575" y="45833"/>
                    <a:pt x="1668" y="35926"/>
                    <a:pt x="1668" y="23751"/>
                  </a:cubicBezTo>
                  <a:cubicBezTo>
                    <a:pt x="1668" y="11575"/>
                    <a:pt x="11575" y="1702"/>
                    <a:pt x="23751" y="1702"/>
                  </a:cubicBezTo>
                  <a:close/>
                  <a:moveTo>
                    <a:pt x="23751" y="0"/>
                  </a:moveTo>
                  <a:cubicBezTo>
                    <a:pt x="10641" y="0"/>
                    <a:pt x="0" y="10608"/>
                    <a:pt x="0" y="23717"/>
                  </a:cubicBezTo>
                  <a:cubicBezTo>
                    <a:pt x="0" y="36827"/>
                    <a:pt x="10641" y="47434"/>
                    <a:pt x="23751" y="47434"/>
                  </a:cubicBezTo>
                  <a:cubicBezTo>
                    <a:pt x="36793" y="47434"/>
                    <a:pt x="47434" y="36827"/>
                    <a:pt x="47468" y="23717"/>
                  </a:cubicBezTo>
                  <a:cubicBezTo>
                    <a:pt x="47468" y="10608"/>
                    <a:pt x="36827" y="0"/>
                    <a:pt x="23751" y="0"/>
                  </a:cubicBezTo>
                  <a:close/>
                </a:path>
              </a:pathLst>
            </a:custGeom>
            <a:solidFill>
              <a:srgbClr val="FFFFFF">
                <a:alpha val="6180"/>
              </a:srgb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ulish"/>
                <a:ea typeface="Mulish"/>
                <a:cs typeface="Mulish"/>
                <a:sym typeface="Mulish"/>
              </a:endParaRPr>
            </a:p>
          </p:txBody>
        </p:sp>
      </p:grpSp>
    </p:spTree>
  </p:cSld>
  <p:clrMapOvr>
    <a:masterClrMapping/>
  </p:clrMapOvr>
  <p:hf dt="0" sldNum="0" hdr="0" ftr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_32">
    <p:bg>
      <p:bgPr>
        <a:gradFill>
          <a:gsLst>
            <a:gs pos="0">
              <a:schemeClr val="lt1"/>
            </a:gs>
            <a:gs pos="100000">
              <a:schemeClr val="dk2"/>
            </a:gs>
          </a:gsLst>
          <a:lin ang="5400012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17"/>
          <p:cNvSpPr/>
          <p:nvPr/>
        </p:nvSpPr>
        <p:spPr>
          <a:xfrm>
            <a:off x="356600" y="-1643700"/>
            <a:ext cx="8430900" cy="84309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wrap="square" lIns="91425" tIns="91425" rIns="91425" bIns="91425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377" name="Google Shape;377;p17"/>
          <p:cNvSpPr>
            <a:spLocks noGrp="1" noEditPoints="1"/>
          </p:cNvSpPr>
          <p:nvPr>
            <p:ph type="subTitle" idx="1"/>
          </p:nvPr>
        </p:nvSpPr>
        <p:spPr>
          <a:xfrm>
            <a:off x="1866862" y="1728775"/>
            <a:ext cx="2562300" cy="1153800"/>
          </a:xfrm>
          <a:prstGeom prst="rect">
            <a:avLst/>
          </a:prstGeom>
        </p:spPr>
        <p:txBody>
          <a:bodyPr wrap="square" lIns="91425" tIns="91425" rIns="91425" bIns="91425" anchor="t">
            <a:noAutofit/>
          </a:bodyPr>
          <a:lstStyle>
            <a:lvl1pPr algn="r" rtl="0">
              <a:spcBef>
                <a:spcPts val="0"/>
              </a:spcBef>
              <a:spcAft>
                <a:spcPts val="0"/>
              </a:spcAft>
              <a:buSzPts val="1200"/>
              <a:buNone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</a:lvl9pPr>
          </a:lstStyle>
          <a:p>
            <a:pPr lvl="0"/>
          </a:p>
        </p:txBody>
      </p:sp>
      <p:sp>
        <p:nvSpPr>
          <p:cNvPr id="378" name="Google Shape;378;p17"/>
          <p:cNvSpPr>
            <a:spLocks noGrp="1" noEditPoints="1"/>
          </p:cNvSpPr>
          <p:nvPr>
            <p:ph type="subTitle" idx="2"/>
          </p:nvPr>
        </p:nvSpPr>
        <p:spPr>
          <a:xfrm>
            <a:off x="4714837" y="3386125"/>
            <a:ext cx="2562300" cy="1153800"/>
          </a:xfrm>
          <a:prstGeom prst="rect">
            <a:avLst/>
          </a:prstGeom>
        </p:spPr>
        <p:txBody>
          <a:bodyPr wrap="square" lIns="91425" tIns="91425" rIns="91425" bIns="91425" anchor="t">
            <a:noAutofit/>
          </a:bodyPr>
          <a:lstStyle>
            <a:lvl1pPr rtl="0">
              <a:spcBef>
                <a:spcPts val="0"/>
              </a:spcBef>
              <a:spcAft>
                <a:spcPts val="0"/>
              </a:spcAft>
              <a:buSzPts val="1200"/>
              <a:buNone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</a:lvl9pPr>
          </a:lstStyle>
          <a:p>
            <a:pPr lvl="0"/>
          </a:p>
        </p:txBody>
      </p:sp>
      <p:sp>
        <p:nvSpPr>
          <p:cNvPr id="379" name="Google Shape;379;p17"/>
          <p:cNvSpPr>
            <a:spLocks noGrp="1" noEditPoints="1"/>
          </p:cNvSpPr>
          <p:nvPr>
            <p:ph type="subTitle" idx="3"/>
          </p:nvPr>
        </p:nvSpPr>
        <p:spPr>
          <a:xfrm>
            <a:off x="1866937" y="1309725"/>
            <a:ext cx="2562300" cy="478200"/>
          </a:xfrm>
          <a:prstGeom prst="rect">
            <a:avLst/>
          </a:prstGeom>
        </p:spPr>
        <p:txBody>
          <a:bodyPr wrap="square" lIns="91425" tIns="91425" rIns="91425" bIns="91425" anchor="b">
            <a:noAutofit/>
          </a:bodyPr>
          <a:lstStyle>
            <a:lvl1pPr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ulish"/>
              <a:buNone/>
              <a:defRPr sz="2400" b="1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Mulish"/>
              <a:buNone/>
              <a:defRPr sz="2400">
                <a:latin typeface="Mulish"/>
                <a:ea typeface="Mulish"/>
                <a:cs typeface="Mulish"/>
                <a:sym typeface="Mulish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Mulish"/>
              <a:buNone/>
              <a:defRPr sz="2400">
                <a:latin typeface="Mulish"/>
                <a:ea typeface="Mulish"/>
                <a:cs typeface="Mulish"/>
                <a:sym typeface="Mulish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Mulish"/>
              <a:buNone/>
              <a:defRPr sz="2400">
                <a:latin typeface="Mulish"/>
                <a:ea typeface="Mulish"/>
                <a:cs typeface="Mulish"/>
                <a:sym typeface="Mulish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Mulish"/>
              <a:buNone/>
              <a:defRPr sz="2400">
                <a:latin typeface="Mulish"/>
                <a:ea typeface="Mulish"/>
                <a:cs typeface="Mulish"/>
                <a:sym typeface="Mulish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Mulish"/>
              <a:buNone/>
              <a:defRPr sz="2400">
                <a:latin typeface="Mulish"/>
                <a:ea typeface="Mulish"/>
                <a:cs typeface="Mulish"/>
                <a:sym typeface="Mulish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Mulish"/>
              <a:buNone/>
              <a:defRPr sz="2400">
                <a:latin typeface="Mulish"/>
                <a:ea typeface="Mulish"/>
                <a:cs typeface="Mulish"/>
                <a:sym typeface="Mulish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Mulish"/>
              <a:buNone/>
              <a:defRPr sz="2400">
                <a:latin typeface="Mulish"/>
                <a:ea typeface="Mulish"/>
                <a:cs typeface="Mulish"/>
                <a:sym typeface="Mulish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Mulish"/>
              <a:buNone/>
              <a:defRPr sz="2400"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pPr lvl="0"/>
          </a:p>
        </p:txBody>
      </p:sp>
      <p:sp>
        <p:nvSpPr>
          <p:cNvPr id="380" name="Google Shape;380;p17"/>
          <p:cNvSpPr>
            <a:spLocks noGrp="1" noEditPoints="1"/>
          </p:cNvSpPr>
          <p:nvPr>
            <p:ph type="subTitle" idx="4"/>
          </p:nvPr>
        </p:nvSpPr>
        <p:spPr>
          <a:xfrm>
            <a:off x="4714838" y="2967075"/>
            <a:ext cx="2562300" cy="478200"/>
          </a:xfrm>
          <a:prstGeom prst="rect">
            <a:avLst/>
          </a:prstGeom>
        </p:spPr>
        <p:txBody>
          <a:bodyPr wrap="square" lIns="91425" tIns="91425" rIns="91425" bIns="91425" anchor="b">
            <a:noAutofit/>
          </a:bodyPr>
          <a:lstStyle>
            <a:lvl1pPr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ulish"/>
              <a:buNone/>
              <a:defRPr sz="2400" b="1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Mulish"/>
              <a:buNone/>
              <a:defRPr sz="2400">
                <a:latin typeface="Mulish"/>
                <a:ea typeface="Mulish"/>
                <a:cs typeface="Mulish"/>
                <a:sym typeface="Mulish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Mulish"/>
              <a:buNone/>
              <a:defRPr sz="2400">
                <a:latin typeface="Mulish"/>
                <a:ea typeface="Mulish"/>
                <a:cs typeface="Mulish"/>
                <a:sym typeface="Mulish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Mulish"/>
              <a:buNone/>
              <a:defRPr sz="2400">
                <a:latin typeface="Mulish"/>
                <a:ea typeface="Mulish"/>
                <a:cs typeface="Mulish"/>
                <a:sym typeface="Mulish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Mulish"/>
              <a:buNone/>
              <a:defRPr sz="2400">
                <a:latin typeface="Mulish"/>
                <a:ea typeface="Mulish"/>
                <a:cs typeface="Mulish"/>
                <a:sym typeface="Mulish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Mulish"/>
              <a:buNone/>
              <a:defRPr sz="2400">
                <a:latin typeface="Mulish"/>
                <a:ea typeface="Mulish"/>
                <a:cs typeface="Mulish"/>
                <a:sym typeface="Mulish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Mulish"/>
              <a:buNone/>
              <a:defRPr sz="2400">
                <a:latin typeface="Mulish"/>
                <a:ea typeface="Mulish"/>
                <a:cs typeface="Mulish"/>
                <a:sym typeface="Mulish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Mulish"/>
              <a:buNone/>
              <a:defRPr sz="2400">
                <a:latin typeface="Mulish"/>
                <a:ea typeface="Mulish"/>
                <a:cs typeface="Mulish"/>
                <a:sym typeface="Mulish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Mulish"/>
              <a:buNone/>
              <a:defRPr sz="2400"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pPr lvl="0"/>
          </a:p>
        </p:txBody>
      </p:sp>
      <p:sp>
        <p:nvSpPr>
          <p:cNvPr id="381" name="Google Shape;381;p17"/>
          <p:cNvSpPr>
            <a:spLocks noGrp="1" noEditPoints="1"/>
          </p:cNvSpPr>
          <p:nvPr>
            <p:ph type="title"/>
          </p:nvPr>
        </p:nvSpPr>
        <p:spPr>
          <a:xfrm>
            <a:off x="713225" y="331515"/>
            <a:ext cx="7717500" cy="658500"/>
          </a:xfrm>
          <a:prstGeom prst="rect">
            <a:avLst/>
          </a:prstGeom>
        </p:spPr>
        <p:txBody>
          <a:bodyPr wrap="square" lIns="91425" tIns="91425" rIns="91425" bIns="91425" anchor="t">
            <a:noAutofit/>
          </a:bodyPr>
          <a:lstStyle>
            <a:lvl1pPr algn="ctr" rtl="0">
              <a:spcBef>
                <a:spcPts val="0"/>
              </a:spcBef>
              <a:spcAft>
                <a:spcPts val="0"/>
              </a:spcAft>
              <a:buSzPts val="3600"/>
              <a:buFont typeface="Caveat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30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30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30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30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30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30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30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30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382" name="Google Shape;382;p17"/>
          <p:cNvSpPr/>
          <p:nvPr/>
        </p:nvSpPr>
        <p:spPr>
          <a:xfrm>
            <a:off x="974708" y="765204"/>
            <a:ext cx="723399" cy="723875"/>
          </a:xfrm>
          <a:custGeom>
            <a:avLst/>
            <a:rect l="l" t="t" r="r" b="b"/>
            <a:pathLst>
              <a:path w="39530" h="39529">
                <a:moveTo>
                  <a:pt x="19782" y="1935"/>
                </a:moveTo>
                <a:cubicBezTo>
                  <a:pt x="29555" y="1935"/>
                  <a:pt x="37528" y="9907"/>
                  <a:pt x="37561" y="19748"/>
                </a:cubicBezTo>
                <a:cubicBezTo>
                  <a:pt x="37561" y="29555"/>
                  <a:pt x="29555" y="37560"/>
                  <a:pt x="19748" y="37560"/>
                </a:cubicBezTo>
                <a:cubicBezTo>
                  <a:pt x="9941" y="37560"/>
                  <a:pt x="1969" y="29555"/>
                  <a:pt x="1969" y="19748"/>
                </a:cubicBezTo>
                <a:cubicBezTo>
                  <a:pt x="1969" y="9907"/>
                  <a:pt x="9975" y="1935"/>
                  <a:pt x="19782" y="1935"/>
                </a:cubicBezTo>
                <a:close/>
                <a:moveTo>
                  <a:pt x="19782" y="0"/>
                </a:moveTo>
                <a:cubicBezTo>
                  <a:pt x="8874" y="0"/>
                  <a:pt x="1" y="8873"/>
                  <a:pt x="1" y="19748"/>
                </a:cubicBezTo>
                <a:cubicBezTo>
                  <a:pt x="1" y="30622"/>
                  <a:pt x="8874" y="39529"/>
                  <a:pt x="19782" y="39529"/>
                </a:cubicBezTo>
                <a:cubicBezTo>
                  <a:pt x="30656" y="39529"/>
                  <a:pt x="39529" y="30622"/>
                  <a:pt x="39529" y="19748"/>
                </a:cubicBezTo>
                <a:cubicBezTo>
                  <a:pt x="39529" y="8873"/>
                  <a:pt x="30656" y="0"/>
                  <a:pt x="19782" y="0"/>
                </a:cubicBezTo>
                <a:close/>
              </a:path>
            </a:pathLst>
          </a:custGeom>
          <a:solidFill>
            <a:srgbClr val="FFFFFF">
              <a:alpha val="5880"/>
            </a:srgbClr>
          </a:solidFill>
          <a:ln>
            <a:noFill/>
          </a:ln>
        </p:spPr>
        <p:txBody>
          <a:bodyPr wrap="square" lIns="91425" tIns="91425" rIns="91425" bIns="91425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383" name="Google Shape;383;p17"/>
          <p:cNvSpPr/>
          <p:nvPr/>
        </p:nvSpPr>
        <p:spPr>
          <a:xfrm>
            <a:off x="1196302" y="930124"/>
            <a:ext cx="345522" cy="407453"/>
          </a:xfrm>
          <a:custGeom>
            <a:avLst/>
            <a:rect l="l" t="t" r="r" b="b"/>
            <a:pathLst>
              <a:path w="18881" h="22250">
                <a:moveTo>
                  <a:pt x="7339" y="1"/>
                </a:moveTo>
                <a:lnTo>
                  <a:pt x="0" y="22250"/>
                </a:lnTo>
                <a:lnTo>
                  <a:pt x="16579" y="22250"/>
                </a:lnTo>
                <a:lnTo>
                  <a:pt x="18881" y="17513"/>
                </a:lnTo>
                <a:lnTo>
                  <a:pt x="7939" y="17513"/>
                </a:lnTo>
                <a:lnTo>
                  <a:pt x="13343" y="1"/>
                </a:lnTo>
                <a:lnTo>
                  <a:pt x="7339" y="1"/>
                </a:lnTo>
                <a:close/>
              </a:path>
            </a:pathLst>
          </a:custGeom>
          <a:solidFill>
            <a:srgbClr val="FFFFFF">
              <a:alpha val="5880"/>
            </a:srgbClr>
          </a:solidFill>
          <a:ln>
            <a:noFill/>
          </a:ln>
        </p:spPr>
        <p:txBody>
          <a:bodyPr wrap="square" lIns="91425" tIns="91425" rIns="91425" bIns="91425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384" name="Google Shape;384;p17"/>
          <p:cNvSpPr/>
          <p:nvPr/>
        </p:nvSpPr>
        <p:spPr>
          <a:xfrm>
            <a:off x="1136479" y="991818"/>
            <a:ext cx="382763" cy="263297"/>
          </a:xfrm>
          <a:custGeom>
            <a:avLst/>
            <a:rect l="l" t="t" r="r" b="b"/>
            <a:pathLst>
              <a:path w="20916" h="14378">
                <a:moveTo>
                  <a:pt x="20915" y="1"/>
                </a:moveTo>
                <a:lnTo>
                  <a:pt x="1001" y="10375"/>
                </a:lnTo>
                <a:lnTo>
                  <a:pt x="0" y="14378"/>
                </a:lnTo>
                <a:lnTo>
                  <a:pt x="19147" y="4437"/>
                </a:lnTo>
                <a:lnTo>
                  <a:pt x="20915" y="1"/>
                </a:lnTo>
                <a:close/>
                <a:moveTo>
                  <a:pt x="0" y="14378"/>
                </a:moveTo>
                <a:lnTo>
                  <a:pt x="0" y="14378"/>
                </a:lnTo>
                <a:lnTo>
                  <a:pt x="0" y="14378"/>
                </a:lnTo>
                <a:close/>
              </a:path>
            </a:pathLst>
          </a:custGeom>
          <a:solidFill>
            <a:srgbClr val="FFFFFF">
              <a:alpha val="5880"/>
            </a:srgbClr>
          </a:solidFill>
          <a:ln>
            <a:noFill/>
          </a:ln>
        </p:spPr>
        <p:txBody>
          <a:bodyPr wrap="square" lIns="91425" tIns="91425" rIns="91425" bIns="91425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385" name="Google Shape;385;p17"/>
          <p:cNvSpPr/>
          <p:nvPr/>
        </p:nvSpPr>
        <p:spPr>
          <a:xfrm>
            <a:off x="902075" y="691900"/>
            <a:ext cx="868664" cy="868653"/>
          </a:xfrm>
          <a:custGeom>
            <a:avLst/>
            <a:rect l="l" t="t" r="r" b="b"/>
            <a:pathLst>
              <a:path w="47468" h="47435">
                <a:moveTo>
                  <a:pt x="23751" y="1702"/>
                </a:moveTo>
                <a:cubicBezTo>
                  <a:pt x="35859" y="1702"/>
                  <a:pt x="45766" y="11575"/>
                  <a:pt x="45800" y="23751"/>
                </a:cubicBezTo>
                <a:cubicBezTo>
                  <a:pt x="45800" y="35926"/>
                  <a:pt x="35926" y="45833"/>
                  <a:pt x="23751" y="45833"/>
                </a:cubicBezTo>
                <a:cubicBezTo>
                  <a:pt x="11575" y="45833"/>
                  <a:pt x="1668" y="35926"/>
                  <a:pt x="1668" y="23751"/>
                </a:cubicBezTo>
                <a:cubicBezTo>
                  <a:pt x="1668" y="11575"/>
                  <a:pt x="11575" y="1702"/>
                  <a:pt x="23751" y="1702"/>
                </a:cubicBezTo>
                <a:close/>
                <a:moveTo>
                  <a:pt x="23751" y="0"/>
                </a:moveTo>
                <a:cubicBezTo>
                  <a:pt x="10641" y="0"/>
                  <a:pt x="0" y="10608"/>
                  <a:pt x="0" y="23717"/>
                </a:cubicBezTo>
                <a:cubicBezTo>
                  <a:pt x="0" y="36827"/>
                  <a:pt x="10641" y="47434"/>
                  <a:pt x="23751" y="47434"/>
                </a:cubicBezTo>
                <a:cubicBezTo>
                  <a:pt x="36793" y="47434"/>
                  <a:pt x="47434" y="36827"/>
                  <a:pt x="47468" y="23717"/>
                </a:cubicBezTo>
                <a:cubicBezTo>
                  <a:pt x="47468" y="10608"/>
                  <a:pt x="36827" y="0"/>
                  <a:pt x="23751" y="0"/>
                </a:cubicBezTo>
                <a:close/>
              </a:path>
            </a:pathLst>
          </a:custGeom>
          <a:solidFill>
            <a:srgbClr val="FFFFFF">
              <a:alpha val="5880"/>
            </a:srgbClr>
          </a:solidFill>
          <a:ln>
            <a:noFill/>
          </a:ln>
        </p:spPr>
        <p:txBody>
          <a:bodyPr wrap="square" lIns="91425" tIns="91425" rIns="91425" bIns="91425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386" name="Google Shape;386;p17"/>
          <p:cNvSpPr/>
          <p:nvPr/>
        </p:nvSpPr>
        <p:spPr>
          <a:xfrm>
            <a:off x="7416158" y="2210048"/>
            <a:ext cx="723381" cy="723381"/>
          </a:xfrm>
          <a:custGeom>
            <a:avLst/>
            <a:rect l="l" t="t" r="r" b="b"/>
            <a:pathLst>
              <a:path w="39529" h="39529">
                <a:moveTo>
                  <a:pt x="19781" y="1968"/>
                </a:moveTo>
                <a:cubicBezTo>
                  <a:pt x="29555" y="1968"/>
                  <a:pt x="37561" y="9974"/>
                  <a:pt x="37561" y="19781"/>
                </a:cubicBezTo>
                <a:cubicBezTo>
                  <a:pt x="37561" y="29555"/>
                  <a:pt x="29555" y="37561"/>
                  <a:pt x="19781" y="37561"/>
                </a:cubicBezTo>
                <a:cubicBezTo>
                  <a:pt x="9941" y="37561"/>
                  <a:pt x="1969" y="29555"/>
                  <a:pt x="1969" y="19781"/>
                </a:cubicBezTo>
                <a:cubicBezTo>
                  <a:pt x="1969" y="9974"/>
                  <a:pt x="9974" y="1968"/>
                  <a:pt x="19781" y="1968"/>
                </a:cubicBezTo>
                <a:close/>
                <a:moveTo>
                  <a:pt x="19781" y="0"/>
                </a:moveTo>
                <a:cubicBezTo>
                  <a:pt x="8874" y="0"/>
                  <a:pt x="1" y="8873"/>
                  <a:pt x="1" y="19781"/>
                </a:cubicBezTo>
                <a:cubicBezTo>
                  <a:pt x="1" y="30656"/>
                  <a:pt x="8874" y="39529"/>
                  <a:pt x="19781" y="39529"/>
                </a:cubicBezTo>
                <a:cubicBezTo>
                  <a:pt x="30656" y="39529"/>
                  <a:pt x="39529" y="30656"/>
                  <a:pt x="39529" y="19781"/>
                </a:cubicBezTo>
                <a:cubicBezTo>
                  <a:pt x="39529" y="8873"/>
                  <a:pt x="30656" y="0"/>
                  <a:pt x="19781" y="0"/>
                </a:cubicBezTo>
                <a:close/>
              </a:path>
            </a:pathLst>
          </a:custGeom>
          <a:solidFill>
            <a:srgbClr val="FFFFFF">
              <a:alpha val="5880"/>
            </a:srgbClr>
          </a:solidFill>
          <a:ln>
            <a:noFill/>
          </a:ln>
        </p:spPr>
        <p:txBody>
          <a:bodyPr wrap="square" lIns="91425" tIns="91425" rIns="91425" bIns="91425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387" name="Google Shape;387;p17"/>
          <p:cNvSpPr/>
          <p:nvPr/>
        </p:nvSpPr>
        <p:spPr>
          <a:xfrm>
            <a:off x="7553517" y="2389490"/>
            <a:ext cx="456018" cy="383294"/>
          </a:xfrm>
          <a:custGeom>
            <a:avLst/>
            <a:rect l="l" t="t" r="r" b="b"/>
            <a:pathLst>
              <a:path w="24919" h="20945">
                <a:moveTo>
                  <a:pt x="24918" y="1669"/>
                </a:moveTo>
                <a:lnTo>
                  <a:pt x="24918" y="1670"/>
                </a:lnTo>
                <a:lnTo>
                  <a:pt x="24918" y="1670"/>
                </a:lnTo>
                <a:cubicBezTo>
                  <a:pt x="24918" y="1670"/>
                  <a:pt x="24918" y="1670"/>
                  <a:pt x="24918" y="1669"/>
                </a:cubicBezTo>
                <a:close/>
                <a:moveTo>
                  <a:pt x="8973" y="3237"/>
                </a:moveTo>
                <a:lnTo>
                  <a:pt x="16612" y="14178"/>
                </a:lnTo>
                <a:lnTo>
                  <a:pt x="15945" y="16880"/>
                </a:lnTo>
                <a:lnTo>
                  <a:pt x="8339" y="6239"/>
                </a:lnTo>
                <a:lnTo>
                  <a:pt x="8973" y="3237"/>
                </a:lnTo>
                <a:close/>
                <a:moveTo>
                  <a:pt x="8574" y="1"/>
                </a:moveTo>
                <a:cubicBezTo>
                  <a:pt x="7311" y="1"/>
                  <a:pt x="5598" y="420"/>
                  <a:pt x="4770" y="2470"/>
                </a:cubicBezTo>
                <a:cubicBezTo>
                  <a:pt x="3336" y="5906"/>
                  <a:pt x="0" y="19349"/>
                  <a:pt x="0" y="19349"/>
                </a:cubicBezTo>
                <a:cubicBezTo>
                  <a:pt x="0" y="19349"/>
                  <a:pt x="470" y="19444"/>
                  <a:pt x="1143" y="19444"/>
                </a:cubicBezTo>
                <a:cubicBezTo>
                  <a:pt x="2541" y="19444"/>
                  <a:pt x="4816" y="19034"/>
                  <a:pt x="5604" y="16513"/>
                </a:cubicBezTo>
                <a:lnTo>
                  <a:pt x="7706" y="8841"/>
                </a:lnTo>
                <a:lnTo>
                  <a:pt x="15111" y="19882"/>
                </a:lnTo>
                <a:cubicBezTo>
                  <a:pt x="14944" y="20449"/>
                  <a:pt x="14844" y="20850"/>
                  <a:pt x="14844" y="20850"/>
                </a:cubicBezTo>
                <a:cubicBezTo>
                  <a:pt x="14844" y="20850"/>
                  <a:pt x="15313" y="20945"/>
                  <a:pt x="15986" y="20945"/>
                </a:cubicBezTo>
                <a:cubicBezTo>
                  <a:pt x="17381" y="20945"/>
                  <a:pt x="19649" y="20535"/>
                  <a:pt x="20415" y="18014"/>
                </a:cubicBezTo>
                <a:lnTo>
                  <a:pt x="24918" y="1670"/>
                </a:lnTo>
                <a:lnTo>
                  <a:pt x="24918" y="1670"/>
                </a:lnTo>
                <a:cubicBezTo>
                  <a:pt x="24917" y="1670"/>
                  <a:pt x="24917" y="1670"/>
                  <a:pt x="24917" y="1670"/>
                </a:cubicBezTo>
                <a:cubicBezTo>
                  <a:pt x="24887" y="1670"/>
                  <a:pt x="24261" y="1495"/>
                  <a:pt x="23433" y="1495"/>
                </a:cubicBezTo>
                <a:cubicBezTo>
                  <a:pt x="22168" y="1495"/>
                  <a:pt x="20429" y="1904"/>
                  <a:pt x="19614" y="3971"/>
                </a:cubicBezTo>
                <a:cubicBezTo>
                  <a:pt x="19047" y="5238"/>
                  <a:pt x="18280" y="8007"/>
                  <a:pt x="17479" y="10876"/>
                </a:cubicBezTo>
                <a:lnTo>
                  <a:pt x="10107" y="201"/>
                </a:lnTo>
                <a:cubicBezTo>
                  <a:pt x="10107" y="201"/>
                  <a:pt x="9449" y="1"/>
                  <a:pt x="8574" y="1"/>
                </a:cubicBezTo>
                <a:close/>
              </a:path>
            </a:pathLst>
          </a:custGeom>
          <a:solidFill>
            <a:srgbClr val="FFFFFF">
              <a:alpha val="5880"/>
            </a:srgbClr>
          </a:solidFill>
          <a:ln>
            <a:noFill/>
          </a:ln>
        </p:spPr>
        <p:txBody>
          <a:bodyPr wrap="square" lIns="91425" tIns="91425" rIns="91425" bIns="91425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388" name="Google Shape;388;p17"/>
          <p:cNvSpPr/>
          <p:nvPr/>
        </p:nvSpPr>
        <p:spPr>
          <a:xfrm>
            <a:off x="7343525" y="2137400"/>
            <a:ext cx="868664" cy="868683"/>
          </a:xfrm>
          <a:custGeom>
            <a:avLst/>
            <a:rect l="l" t="t" r="r" b="b"/>
            <a:pathLst>
              <a:path w="47468" h="47469">
                <a:moveTo>
                  <a:pt x="23750" y="1669"/>
                </a:moveTo>
                <a:cubicBezTo>
                  <a:pt x="35859" y="1669"/>
                  <a:pt x="45766" y="11609"/>
                  <a:pt x="45800" y="23751"/>
                </a:cubicBezTo>
                <a:cubicBezTo>
                  <a:pt x="45800" y="35927"/>
                  <a:pt x="35926" y="45800"/>
                  <a:pt x="23750" y="45800"/>
                </a:cubicBezTo>
                <a:cubicBezTo>
                  <a:pt x="11575" y="45800"/>
                  <a:pt x="1668" y="35927"/>
                  <a:pt x="1668" y="23751"/>
                </a:cubicBezTo>
                <a:cubicBezTo>
                  <a:pt x="1668" y="11542"/>
                  <a:pt x="11575" y="1669"/>
                  <a:pt x="23750" y="1669"/>
                </a:cubicBezTo>
                <a:close/>
                <a:moveTo>
                  <a:pt x="23750" y="1"/>
                </a:moveTo>
                <a:cubicBezTo>
                  <a:pt x="10641" y="1"/>
                  <a:pt x="0" y="10642"/>
                  <a:pt x="0" y="23751"/>
                </a:cubicBezTo>
                <a:cubicBezTo>
                  <a:pt x="0" y="36827"/>
                  <a:pt x="10641" y="47468"/>
                  <a:pt x="23750" y="47468"/>
                </a:cubicBezTo>
                <a:cubicBezTo>
                  <a:pt x="36793" y="47468"/>
                  <a:pt x="47434" y="36827"/>
                  <a:pt x="47467" y="23751"/>
                </a:cubicBezTo>
                <a:cubicBezTo>
                  <a:pt x="47467" y="10642"/>
                  <a:pt x="36826" y="1"/>
                  <a:pt x="23750" y="1"/>
                </a:cubicBezTo>
                <a:close/>
              </a:path>
            </a:pathLst>
          </a:custGeom>
          <a:solidFill>
            <a:srgbClr val="FFFFFF">
              <a:alpha val="5880"/>
            </a:srgbClr>
          </a:solidFill>
          <a:ln>
            <a:noFill/>
          </a:ln>
        </p:spPr>
        <p:txBody>
          <a:bodyPr wrap="square" lIns="91425" tIns="91425" rIns="91425" bIns="91425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389" name="Google Shape;389;p17"/>
          <p:cNvSpPr/>
          <p:nvPr/>
        </p:nvSpPr>
        <p:spPr>
          <a:xfrm>
            <a:off x="1671050" y="4005075"/>
            <a:ext cx="868653" cy="868664"/>
          </a:xfrm>
          <a:custGeom>
            <a:avLst/>
            <a:rect l="l" t="t" r="r" b="b"/>
            <a:pathLst>
              <a:path w="47435" h="47468">
                <a:moveTo>
                  <a:pt x="23717" y="1735"/>
                </a:moveTo>
                <a:cubicBezTo>
                  <a:pt x="35892" y="1735"/>
                  <a:pt x="45766" y="11609"/>
                  <a:pt x="45766" y="23784"/>
                </a:cubicBezTo>
                <a:cubicBezTo>
                  <a:pt x="45766" y="35959"/>
                  <a:pt x="35892" y="45833"/>
                  <a:pt x="23717" y="45833"/>
                </a:cubicBezTo>
                <a:cubicBezTo>
                  <a:pt x="11542" y="45833"/>
                  <a:pt x="1668" y="35959"/>
                  <a:pt x="1668" y="23784"/>
                </a:cubicBezTo>
                <a:cubicBezTo>
                  <a:pt x="1668" y="11609"/>
                  <a:pt x="11542" y="1735"/>
                  <a:pt x="23717" y="1735"/>
                </a:cubicBezTo>
                <a:close/>
                <a:moveTo>
                  <a:pt x="23717" y="0"/>
                </a:moveTo>
                <a:cubicBezTo>
                  <a:pt x="10641" y="0"/>
                  <a:pt x="0" y="10641"/>
                  <a:pt x="0" y="23751"/>
                </a:cubicBezTo>
                <a:cubicBezTo>
                  <a:pt x="0" y="36827"/>
                  <a:pt x="10641" y="47468"/>
                  <a:pt x="23717" y="47468"/>
                </a:cubicBezTo>
                <a:cubicBezTo>
                  <a:pt x="36793" y="47468"/>
                  <a:pt x="47434" y="36827"/>
                  <a:pt x="47434" y="23751"/>
                </a:cubicBezTo>
                <a:cubicBezTo>
                  <a:pt x="47434" y="10641"/>
                  <a:pt x="36793" y="0"/>
                  <a:pt x="23717" y="0"/>
                </a:cubicBezTo>
                <a:close/>
              </a:path>
            </a:pathLst>
          </a:custGeom>
          <a:solidFill>
            <a:srgbClr val="FFFFFF">
              <a:alpha val="5880"/>
            </a:srgbClr>
          </a:solidFill>
          <a:ln>
            <a:noFill/>
          </a:ln>
        </p:spPr>
        <p:txBody>
          <a:bodyPr wrap="square" lIns="91425" tIns="91425" rIns="91425" bIns="91425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390" name="Google Shape;390;p17"/>
          <p:cNvSpPr/>
          <p:nvPr/>
        </p:nvSpPr>
        <p:spPr>
          <a:xfrm>
            <a:off x="1743731" y="4077708"/>
            <a:ext cx="723271" cy="723399"/>
          </a:xfrm>
          <a:custGeom>
            <a:avLst/>
            <a:rect l="l" t="t" r="r" b="b"/>
            <a:pathLst>
              <a:path w="39496" h="39530">
                <a:moveTo>
                  <a:pt x="19748" y="1969"/>
                </a:moveTo>
                <a:cubicBezTo>
                  <a:pt x="29555" y="1969"/>
                  <a:pt x="37561" y="9975"/>
                  <a:pt x="37561" y="19782"/>
                </a:cubicBezTo>
                <a:cubicBezTo>
                  <a:pt x="37561" y="29555"/>
                  <a:pt x="29555" y="37561"/>
                  <a:pt x="19748" y="37561"/>
                </a:cubicBezTo>
                <a:cubicBezTo>
                  <a:pt x="9908" y="37561"/>
                  <a:pt x="1935" y="29555"/>
                  <a:pt x="1935" y="19782"/>
                </a:cubicBezTo>
                <a:cubicBezTo>
                  <a:pt x="1935" y="9975"/>
                  <a:pt x="9941" y="1969"/>
                  <a:pt x="19748" y="1969"/>
                </a:cubicBezTo>
                <a:close/>
                <a:moveTo>
                  <a:pt x="19748" y="1"/>
                </a:moveTo>
                <a:cubicBezTo>
                  <a:pt x="8874" y="1"/>
                  <a:pt x="1" y="8874"/>
                  <a:pt x="1" y="19782"/>
                </a:cubicBezTo>
                <a:cubicBezTo>
                  <a:pt x="1" y="30656"/>
                  <a:pt x="8874" y="39529"/>
                  <a:pt x="19748" y="39529"/>
                </a:cubicBezTo>
                <a:cubicBezTo>
                  <a:pt x="30623" y="39529"/>
                  <a:pt x="39496" y="30689"/>
                  <a:pt x="39496" y="19782"/>
                </a:cubicBezTo>
                <a:cubicBezTo>
                  <a:pt x="39496" y="8874"/>
                  <a:pt x="30623" y="1"/>
                  <a:pt x="19748" y="1"/>
                </a:cubicBezTo>
                <a:close/>
              </a:path>
            </a:pathLst>
          </a:custGeom>
          <a:solidFill>
            <a:srgbClr val="FFFFFF">
              <a:alpha val="5880"/>
            </a:srgbClr>
          </a:solidFill>
          <a:ln>
            <a:noFill/>
          </a:ln>
        </p:spPr>
        <p:txBody>
          <a:bodyPr wrap="square" lIns="91425" tIns="91425" rIns="91425" bIns="91425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391" name="Google Shape;391;p17"/>
          <p:cNvSpPr/>
          <p:nvPr/>
        </p:nvSpPr>
        <p:spPr>
          <a:xfrm>
            <a:off x="1884223" y="4330430"/>
            <a:ext cx="450835" cy="280814"/>
          </a:xfrm>
          <a:custGeom>
            <a:avLst/>
            <a:rect l="l" t="t" r="r" b="b"/>
            <a:pathLst>
              <a:path w="24619" h="15345">
                <a:moveTo>
                  <a:pt x="5338" y="1"/>
                </a:moveTo>
                <a:lnTo>
                  <a:pt x="3870" y="4070"/>
                </a:lnTo>
                <a:lnTo>
                  <a:pt x="18481" y="4070"/>
                </a:lnTo>
                <a:lnTo>
                  <a:pt x="15779" y="11242"/>
                </a:lnTo>
                <a:lnTo>
                  <a:pt x="1869" y="11242"/>
                </a:lnTo>
                <a:lnTo>
                  <a:pt x="1" y="15345"/>
                </a:lnTo>
                <a:lnTo>
                  <a:pt x="18080" y="15345"/>
                </a:lnTo>
                <a:cubicBezTo>
                  <a:pt x="18914" y="15345"/>
                  <a:pt x="19682" y="14845"/>
                  <a:pt x="19948" y="14011"/>
                </a:cubicBezTo>
                <a:lnTo>
                  <a:pt x="24385" y="2736"/>
                </a:lnTo>
                <a:cubicBezTo>
                  <a:pt x="24618" y="2135"/>
                  <a:pt x="24552" y="1402"/>
                  <a:pt x="24185" y="868"/>
                </a:cubicBezTo>
                <a:cubicBezTo>
                  <a:pt x="23784" y="334"/>
                  <a:pt x="23184" y="1"/>
                  <a:pt x="22517" y="1"/>
                </a:cubicBezTo>
                <a:lnTo>
                  <a:pt x="5338" y="1"/>
                </a:lnTo>
                <a:close/>
              </a:path>
            </a:pathLst>
          </a:custGeom>
          <a:solidFill>
            <a:srgbClr val="FFFFFF">
              <a:alpha val="5880"/>
            </a:srgbClr>
          </a:solidFill>
          <a:ln>
            <a:noFill/>
          </a:ln>
        </p:spPr>
        <p:txBody>
          <a:bodyPr wrap="square" lIns="91425" tIns="91425" rIns="91425" bIns="91425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392" name="Google Shape;392;p17"/>
          <p:cNvSpPr/>
          <p:nvPr/>
        </p:nvSpPr>
        <p:spPr>
          <a:xfrm>
            <a:off x="1872631" y="4433587"/>
            <a:ext cx="202207" cy="74499"/>
          </a:xfrm>
          <a:custGeom>
            <a:avLst/>
            <a:rect l="l" t="t" r="r" b="b"/>
            <a:pathLst>
              <a:path w="11042" h="4071">
                <a:moveTo>
                  <a:pt x="1501" y="1"/>
                </a:moveTo>
                <a:lnTo>
                  <a:pt x="0" y="4071"/>
                </a:lnTo>
                <a:lnTo>
                  <a:pt x="9540" y="4071"/>
                </a:lnTo>
                <a:lnTo>
                  <a:pt x="11041" y="1"/>
                </a:lnTo>
                <a:lnTo>
                  <a:pt x="1501" y="1"/>
                </a:lnTo>
                <a:close/>
              </a:path>
            </a:pathLst>
          </a:custGeom>
          <a:solidFill>
            <a:srgbClr val="FFFFFF">
              <a:alpha val="5880"/>
            </a:srgbClr>
          </a:solidFill>
          <a:ln>
            <a:noFill/>
          </a:ln>
        </p:spPr>
        <p:txBody>
          <a:bodyPr wrap="square" lIns="91425" tIns="91425" rIns="91425" bIns="91425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ulish"/>
              <a:ea typeface="Mulish"/>
              <a:cs typeface="Mulish"/>
              <a:sym typeface="Mulish"/>
            </a:endParaRPr>
          </a:p>
        </p:txBody>
      </p:sp>
    </p:spTree>
  </p:cSld>
  <p:clrMapOvr>
    <a:masterClrMapping/>
  </p:clrMapOvr>
  <p:hf dt="0" sldNum="0" hdr="0" ftr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_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18"/>
          <p:cNvSpPr>
            <a:spLocks noGrp="1" noEditPoints="1"/>
          </p:cNvSpPr>
          <p:nvPr>
            <p:ph type="subTitle" idx="1"/>
          </p:nvPr>
        </p:nvSpPr>
        <p:spPr>
          <a:xfrm>
            <a:off x="1052575" y="2313075"/>
            <a:ext cx="1872900" cy="539400"/>
          </a:xfrm>
          <a:prstGeom prst="rect">
            <a:avLst/>
          </a:prstGeom>
        </p:spPr>
        <p:txBody>
          <a:bodyPr wrap="square" lIns="91425" tIns="91425" rIns="91425" bIns="91425" anchor="b">
            <a:noAutofit/>
          </a:bodyPr>
          <a:lstStyle>
            <a:lvl1pPr algn="ctr" rtl="0">
              <a:spcBef>
                <a:spcPts val="0"/>
              </a:spcBef>
              <a:spcAft>
                <a:spcPts val="0"/>
              </a:spcAft>
              <a:buSzPts val="1800"/>
              <a:buFont typeface="Mulish"/>
              <a:buNone/>
              <a:defRPr sz="2400" b="1">
                <a:latin typeface="Mulish"/>
                <a:ea typeface="Mulish"/>
                <a:cs typeface="Mulish"/>
                <a:sym typeface="Mulish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Font typeface="Mulish"/>
              <a:buNone/>
              <a:defRPr sz="1800">
                <a:latin typeface="Mulish"/>
                <a:ea typeface="Mulish"/>
                <a:cs typeface="Mulish"/>
                <a:sym typeface="Mulish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Font typeface="Mulish"/>
              <a:buNone/>
              <a:defRPr sz="1800">
                <a:latin typeface="Mulish"/>
                <a:ea typeface="Mulish"/>
                <a:cs typeface="Mulish"/>
                <a:sym typeface="Mulish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Font typeface="Mulish"/>
              <a:buNone/>
              <a:defRPr sz="1800">
                <a:latin typeface="Mulish"/>
                <a:ea typeface="Mulish"/>
                <a:cs typeface="Mulish"/>
                <a:sym typeface="Mulish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Font typeface="Mulish"/>
              <a:buNone/>
              <a:defRPr sz="1800">
                <a:latin typeface="Mulish"/>
                <a:ea typeface="Mulish"/>
                <a:cs typeface="Mulish"/>
                <a:sym typeface="Mulish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Font typeface="Mulish"/>
              <a:buNone/>
              <a:defRPr sz="1800">
                <a:latin typeface="Mulish"/>
                <a:ea typeface="Mulish"/>
                <a:cs typeface="Mulish"/>
                <a:sym typeface="Mulish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Font typeface="Mulish"/>
              <a:buNone/>
              <a:defRPr sz="1800">
                <a:latin typeface="Mulish"/>
                <a:ea typeface="Mulish"/>
                <a:cs typeface="Mulish"/>
                <a:sym typeface="Mulish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Font typeface="Mulish"/>
              <a:buNone/>
              <a:defRPr sz="1800">
                <a:latin typeface="Mulish"/>
                <a:ea typeface="Mulish"/>
                <a:cs typeface="Mulish"/>
                <a:sym typeface="Mulish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Font typeface="Mulish"/>
              <a:buNone/>
              <a:defRPr sz="1800"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pPr lvl="0"/>
          </a:p>
        </p:txBody>
      </p:sp>
      <p:sp>
        <p:nvSpPr>
          <p:cNvPr id="395" name="Google Shape;395;p18"/>
          <p:cNvSpPr>
            <a:spLocks noGrp="1" noEditPoints="1"/>
          </p:cNvSpPr>
          <p:nvPr>
            <p:ph type="subTitle" idx="2"/>
          </p:nvPr>
        </p:nvSpPr>
        <p:spPr>
          <a:xfrm>
            <a:off x="3635550" y="2313075"/>
            <a:ext cx="1872900" cy="539400"/>
          </a:xfrm>
          <a:prstGeom prst="rect">
            <a:avLst/>
          </a:prstGeom>
        </p:spPr>
        <p:txBody>
          <a:bodyPr wrap="square" lIns="91425" tIns="91425" rIns="91425" bIns="91425" anchor="b">
            <a:noAutofit/>
          </a:bodyPr>
          <a:lstStyle>
            <a:lvl1pPr algn="ctr" rtl="0">
              <a:spcBef>
                <a:spcPts val="0"/>
              </a:spcBef>
              <a:spcAft>
                <a:spcPts val="0"/>
              </a:spcAft>
              <a:buSzPts val="1800"/>
              <a:buFont typeface="Mulish"/>
              <a:buNone/>
              <a:defRPr sz="2400" b="1">
                <a:latin typeface="Mulish"/>
                <a:ea typeface="Mulish"/>
                <a:cs typeface="Mulish"/>
                <a:sym typeface="Mulish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Font typeface="Mulish"/>
              <a:buNone/>
              <a:defRPr sz="1800">
                <a:latin typeface="Mulish"/>
                <a:ea typeface="Mulish"/>
                <a:cs typeface="Mulish"/>
                <a:sym typeface="Mulish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Font typeface="Mulish"/>
              <a:buNone/>
              <a:defRPr sz="1800">
                <a:latin typeface="Mulish"/>
                <a:ea typeface="Mulish"/>
                <a:cs typeface="Mulish"/>
                <a:sym typeface="Mulish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Font typeface="Mulish"/>
              <a:buNone/>
              <a:defRPr sz="1800">
                <a:latin typeface="Mulish"/>
                <a:ea typeface="Mulish"/>
                <a:cs typeface="Mulish"/>
                <a:sym typeface="Mulish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Font typeface="Mulish"/>
              <a:buNone/>
              <a:defRPr sz="1800">
                <a:latin typeface="Mulish"/>
                <a:ea typeface="Mulish"/>
                <a:cs typeface="Mulish"/>
                <a:sym typeface="Mulish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Font typeface="Mulish"/>
              <a:buNone/>
              <a:defRPr sz="1800">
                <a:latin typeface="Mulish"/>
                <a:ea typeface="Mulish"/>
                <a:cs typeface="Mulish"/>
                <a:sym typeface="Mulish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Font typeface="Mulish"/>
              <a:buNone/>
              <a:defRPr sz="1800">
                <a:latin typeface="Mulish"/>
                <a:ea typeface="Mulish"/>
                <a:cs typeface="Mulish"/>
                <a:sym typeface="Mulish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Font typeface="Mulish"/>
              <a:buNone/>
              <a:defRPr sz="1800">
                <a:latin typeface="Mulish"/>
                <a:ea typeface="Mulish"/>
                <a:cs typeface="Mulish"/>
                <a:sym typeface="Mulish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Font typeface="Mulish"/>
              <a:buNone/>
              <a:defRPr sz="1800"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pPr lvl="0"/>
          </a:p>
        </p:txBody>
      </p:sp>
      <p:sp>
        <p:nvSpPr>
          <p:cNvPr id="396" name="Google Shape;396;p18"/>
          <p:cNvSpPr>
            <a:spLocks noGrp="1" noEditPoints="1"/>
          </p:cNvSpPr>
          <p:nvPr>
            <p:ph type="subTitle" idx="3"/>
          </p:nvPr>
        </p:nvSpPr>
        <p:spPr>
          <a:xfrm>
            <a:off x="6219013" y="2313075"/>
            <a:ext cx="1872600" cy="539400"/>
          </a:xfrm>
          <a:prstGeom prst="rect">
            <a:avLst/>
          </a:prstGeom>
        </p:spPr>
        <p:txBody>
          <a:bodyPr wrap="square" lIns="91425" tIns="91425" rIns="91425" bIns="91425" anchor="b">
            <a:noAutofit/>
          </a:bodyPr>
          <a:lstStyle>
            <a:lvl1pPr algn="ctr" rtl="0">
              <a:spcBef>
                <a:spcPts val="0"/>
              </a:spcBef>
              <a:spcAft>
                <a:spcPts val="0"/>
              </a:spcAft>
              <a:buSzPts val="1800"/>
              <a:buFont typeface="Mulish"/>
              <a:buNone/>
              <a:defRPr sz="2400" b="1">
                <a:latin typeface="Mulish"/>
                <a:ea typeface="Mulish"/>
                <a:cs typeface="Mulish"/>
                <a:sym typeface="Mulish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Font typeface="Mulish"/>
              <a:buNone/>
              <a:defRPr sz="1800">
                <a:latin typeface="Mulish"/>
                <a:ea typeface="Mulish"/>
                <a:cs typeface="Mulish"/>
                <a:sym typeface="Mulish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Font typeface="Mulish"/>
              <a:buNone/>
              <a:defRPr sz="1800">
                <a:latin typeface="Mulish"/>
                <a:ea typeface="Mulish"/>
                <a:cs typeface="Mulish"/>
                <a:sym typeface="Mulish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Font typeface="Mulish"/>
              <a:buNone/>
              <a:defRPr sz="1800">
                <a:latin typeface="Mulish"/>
                <a:ea typeface="Mulish"/>
                <a:cs typeface="Mulish"/>
                <a:sym typeface="Mulish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Font typeface="Mulish"/>
              <a:buNone/>
              <a:defRPr sz="1800">
                <a:latin typeface="Mulish"/>
                <a:ea typeface="Mulish"/>
                <a:cs typeface="Mulish"/>
                <a:sym typeface="Mulish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Font typeface="Mulish"/>
              <a:buNone/>
              <a:defRPr sz="1800">
                <a:latin typeface="Mulish"/>
                <a:ea typeface="Mulish"/>
                <a:cs typeface="Mulish"/>
                <a:sym typeface="Mulish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Font typeface="Mulish"/>
              <a:buNone/>
              <a:defRPr sz="1800">
                <a:latin typeface="Mulish"/>
                <a:ea typeface="Mulish"/>
                <a:cs typeface="Mulish"/>
                <a:sym typeface="Mulish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Font typeface="Mulish"/>
              <a:buNone/>
              <a:defRPr sz="1800">
                <a:latin typeface="Mulish"/>
                <a:ea typeface="Mulish"/>
                <a:cs typeface="Mulish"/>
                <a:sym typeface="Mulish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Font typeface="Mulish"/>
              <a:buNone/>
              <a:defRPr sz="1800"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pPr lvl="0"/>
          </a:p>
        </p:txBody>
      </p:sp>
      <p:sp>
        <p:nvSpPr>
          <p:cNvPr id="397" name="Google Shape;397;p18"/>
          <p:cNvSpPr>
            <a:spLocks noGrp="1" noEditPoints="1"/>
          </p:cNvSpPr>
          <p:nvPr>
            <p:ph type="subTitle" idx="4"/>
          </p:nvPr>
        </p:nvSpPr>
        <p:spPr>
          <a:xfrm>
            <a:off x="1052575" y="2796294"/>
            <a:ext cx="1872600" cy="893700"/>
          </a:xfrm>
          <a:prstGeom prst="rect">
            <a:avLst/>
          </a:prstGeom>
        </p:spPr>
        <p:txBody>
          <a:bodyPr wrap="square" lIns="91425" tIns="91425" rIns="91425" bIns="91425" anchor="t">
            <a:noAutofit/>
          </a:bodyPr>
          <a:lstStyle>
            <a:lvl1pPr algn="ctr" rtl="0">
              <a:spcBef>
                <a:spcPts val="0"/>
              </a:spcBef>
              <a:spcAft>
                <a:spcPts val="0"/>
              </a:spcAft>
              <a:buSzPts val="1200"/>
              <a:buNone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</a:lvl9pPr>
          </a:lstStyle>
          <a:p>
            <a:pPr lvl="0"/>
          </a:p>
        </p:txBody>
      </p:sp>
      <p:sp>
        <p:nvSpPr>
          <p:cNvPr id="398" name="Google Shape;398;p18"/>
          <p:cNvSpPr>
            <a:spLocks noGrp="1" noEditPoints="1"/>
          </p:cNvSpPr>
          <p:nvPr>
            <p:ph type="subTitle" idx="5"/>
          </p:nvPr>
        </p:nvSpPr>
        <p:spPr>
          <a:xfrm>
            <a:off x="3635692" y="2796294"/>
            <a:ext cx="1872600" cy="893700"/>
          </a:xfrm>
          <a:prstGeom prst="rect">
            <a:avLst/>
          </a:prstGeom>
        </p:spPr>
        <p:txBody>
          <a:bodyPr wrap="square" lIns="91425" tIns="91425" rIns="91425" bIns="91425" anchor="t">
            <a:noAutofit/>
          </a:bodyPr>
          <a:lstStyle>
            <a:lvl1pPr algn="ctr" rtl="0">
              <a:spcBef>
                <a:spcPts val="0"/>
              </a:spcBef>
              <a:spcAft>
                <a:spcPts val="0"/>
              </a:spcAft>
              <a:buSzPts val="1200"/>
              <a:buNone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</a:lvl9pPr>
          </a:lstStyle>
          <a:p>
            <a:pPr lvl="0"/>
          </a:p>
        </p:txBody>
      </p:sp>
      <p:sp>
        <p:nvSpPr>
          <p:cNvPr id="399" name="Google Shape;399;p18"/>
          <p:cNvSpPr>
            <a:spLocks noGrp="1" noEditPoints="1"/>
          </p:cNvSpPr>
          <p:nvPr>
            <p:ph type="subTitle" idx="6"/>
          </p:nvPr>
        </p:nvSpPr>
        <p:spPr>
          <a:xfrm>
            <a:off x="6219013" y="2796291"/>
            <a:ext cx="1872600" cy="893700"/>
          </a:xfrm>
          <a:prstGeom prst="rect">
            <a:avLst/>
          </a:prstGeom>
        </p:spPr>
        <p:txBody>
          <a:bodyPr wrap="square" lIns="91425" tIns="91425" rIns="91425" bIns="91425" anchor="t">
            <a:noAutofit/>
          </a:bodyPr>
          <a:lstStyle>
            <a:lvl1pPr algn="ctr" rtl="0">
              <a:spcBef>
                <a:spcPts val="0"/>
              </a:spcBef>
              <a:spcAft>
                <a:spcPts val="0"/>
              </a:spcAft>
              <a:buSzPts val="1200"/>
              <a:buNone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</a:lvl9pPr>
          </a:lstStyle>
          <a:p>
            <a:pPr lvl="0"/>
          </a:p>
        </p:txBody>
      </p:sp>
      <p:sp>
        <p:nvSpPr>
          <p:cNvPr id="400" name="Google Shape;400;p18"/>
          <p:cNvSpPr>
            <a:spLocks noGrp="1" noEditPoints="1"/>
          </p:cNvSpPr>
          <p:nvPr>
            <p:ph type="title"/>
          </p:nvPr>
        </p:nvSpPr>
        <p:spPr>
          <a:xfrm>
            <a:off x="713225" y="331515"/>
            <a:ext cx="7717500" cy="658500"/>
          </a:xfrm>
          <a:prstGeom prst="rect">
            <a:avLst/>
          </a:prstGeom>
        </p:spPr>
        <p:txBody>
          <a:bodyPr wrap="square" lIns="91425" tIns="91425" rIns="91425" bIns="91425" anchor="t">
            <a:noAutofit/>
          </a:bodyPr>
          <a:lstStyle>
            <a:lvl1pPr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Caveat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efin Slab"/>
              <a:buNone/>
              <a:defRPr sz="30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efin Slab"/>
              <a:buNone/>
              <a:defRPr sz="30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efin Slab"/>
              <a:buNone/>
              <a:defRPr sz="30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efin Slab"/>
              <a:buNone/>
              <a:defRPr sz="30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efin Slab"/>
              <a:buNone/>
              <a:defRPr sz="30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efin Slab"/>
              <a:buNone/>
              <a:defRPr sz="30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efin Slab"/>
              <a:buNone/>
              <a:defRPr sz="30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efin Slab"/>
              <a:buNone/>
              <a:defRPr sz="30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401" name="Google Shape;401;p18"/>
          <p:cNvSpPr/>
          <p:nvPr/>
        </p:nvSpPr>
        <p:spPr>
          <a:xfrm>
            <a:off x="783341" y="-274330"/>
            <a:ext cx="723381" cy="723875"/>
          </a:xfrm>
          <a:custGeom>
            <a:avLst/>
            <a:rect l="l" t="t" r="r" b="b"/>
            <a:pathLst>
              <a:path w="39529" h="39529">
                <a:moveTo>
                  <a:pt x="19781" y="1969"/>
                </a:moveTo>
                <a:cubicBezTo>
                  <a:pt x="29621" y="1969"/>
                  <a:pt x="37560" y="9941"/>
                  <a:pt x="37560" y="19781"/>
                </a:cubicBezTo>
                <a:cubicBezTo>
                  <a:pt x="37560" y="29555"/>
                  <a:pt x="29555" y="37561"/>
                  <a:pt x="19781" y="37561"/>
                </a:cubicBezTo>
                <a:cubicBezTo>
                  <a:pt x="9941" y="37561"/>
                  <a:pt x="1968" y="29555"/>
                  <a:pt x="1968" y="19781"/>
                </a:cubicBezTo>
                <a:cubicBezTo>
                  <a:pt x="1968" y="9941"/>
                  <a:pt x="9974" y="1969"/>
                  <a:pt x="19781" y="1969"/>
                </a:cubicBezTo>
                <a:close/>
                <a:moveTo>
                  <a:pt x="19781" y="1"/>
                </a:moveTo>
                <a:cubicBezTo>
                  <a:pt x="8873" y="1"/>
                  <a:pt x="0" y="8874"/>
                  <a:pt x="0" y="19781"/>
                </a:cubicBezTo>
                <a:cubicBezTo>
                  <a:pt x="0" y="30656"/>
                  <a:pt x="8873" y="39529"/>
                  <a:pt x="19781" y="39529"/>
                </a:cubicBezTo>
                <a:cubicBezTo>
                  <a:pt x="30689" y="39529"/>
                  <a:pt x="39528" y="30656"/>
                  <a:pt x="39528" y="19781"/>
                </a:cubicBezTo>
                <a:cubicBezTo>
                  <a:pt x="39528" y="8874"/>
                  <a:pt x="30655" y="1"/>
                  <a:pt x="19781" y="1"/>
                </a:cubicBezTo>
                <a:close/>
              </a:path>
            </a:pathLst>
          </a:custGeom>
          <a:solidFill>
            <a:srgbClr val="FFFFFF">
              <a:alpha val="5880"/>
            </a:srgbClr>
          </a:solidFill>
          <a:ln>
            <a:noFill/>
          </a:ln>
        </p:spPr>
        <p:txBody>
          <a:bodyPr wrap="square" lIns="91425" tIns="91425" rIns="91425" bIns="91425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402" name="Google Shape;402;p18"/>
          <p:cNvSpPr/>
          <p:nvPr/>
        </p:nvSpPr>
        <p:spPr>
          <a:xfrm>
            <a:off x="1002458" y="-142973"/>
            <a:ext cx="318054" cy="467921"/>
          </a:xfrm>
          <a:custGeom>
            <a:avLst/>
            <a:rect l="l" t="t" r="r" b="b"/>
            <a:pathLst>
              <a:path w="17380" h="25552">
                <a:moveTo>
                  <a:pt x="9741" y="5371"/>
                </a:moveTo>
                <a:cubicBezTo>
                  <a:pt x="10341" y="5371"/>
                  <a:pt x="13043" y="5638"/>
                  <a:pt x="13043" y="8039"/>
                </a:cubicBezTo>
                <a:lnTo>
                  <a:pt x="13043" y="8140"/>
                </a:lnTo>
                <a:cubicBezTo>
                  <a:pt x="13043" y="8140"/>
                  <a:pt x="13043" y="8973"/>
                  <a:pt x="12376" y="9641"/>
                </a:cubicBezTo>
                <a:cubicBezTo>
                  <a:pt x="11842" y="10174"/>
                  <a:pt x="10908" y="10508"/>
                  <a:pt x="9741" y="10675"/>
                </a:cubicBezTo>
                <a:lnTo>
                  <a:pt x="5871" y="10675"/>
                </a:lnTo>
                <a:lnTo>
                  <a:pt x="5871" y="5371"/>
                </a:lnTo>
                <a:lnTo>
                  <a:pt x="9741" y="5371"/>
                </a:lnTo>
                <a:close/>
                <a:moveTo>
                  <a:pt x="11375" y="13944"/>
                </a:moveTo>
                <a:cubicBezTo>
                  <a:pt x="12809" y="13944"/>
                  <a:pt x="13910" y="15044"/>
                  <a:pt x="13910" y="16379"/>
                </a:cubicBezTo>
                <a:cubicBezTo>
                  <a:pt x="13977" y="17780"/>
                  <a:pt x="12809" y="18881"/>
                  <a:pt x="11375" y="18881"/>
                </a:cubicBezTo>
                <a:lnTo>
                  <a:pt x="5838" y="18881"/>
                </a:lnTo>
                <a:lnTo>
                  <a:pt x="5838" y="14010"/>
                </a:lnTo>
                <a:lnTo>
                  <a:pt x="8506" y="14010"/>
                </a:lnTo>
                <a:cubicBezTo>
                  <a:pt x="9007" y="14010"/>
                  <a:pt x="9474" y="13977"/>
                  <a:pt x="9874" y="13944"/>
                </a:cubicBezTo>
                <a:lnTo>
                  <a:pt x="11375" y="13944"/>
                </a:lnTo>
                <a:close/>
                <a:moveTo>
                  <a:pt x="2435" y="0"/>
                </a:moveTo>
                <a:lnTo>
                  <a:pt x="2435" y="2202"/>
                </a:lnTo>
                <a:lnTo>
                  <a:pt x="567" y="2202"/>
                </a:lnTo>
                <a:lnTo>
                  <a:pt x="567" y="5438"/>
                </a:lnTo>
                <a:lnTo>
                  <a:pt x="2435" y="5438"/>
                </a:lnTo>
                <a:lnTo>
                  <a:pt x="2435" y="12376"/>
                </a:lnTo>
                <a:lnTo>
                  <a:pt x="2435" y="18814"/>
                </a:lnTo>
                <a:lnTo>
                  <a:pt x="0" y="18814"/>
                </a:lnTo>
                <a:lnTo>
                  <a:pt x="0" y="22016"/>
                </a:lnTo>
                <a:lnTo>
                  <a:pt x="2435" y="22016"/>
                </a:lnTo>
                <a:lnTo>
                  <a:pt x="2435" y="25552"/>
                </a:lnTo>
                <a:lnTo>
                  <a:pt x="5871" y="25552"/>
                </a:lnTo>
                <a:lnTo>
                  <a:pt x="5871" y="22083"/>
                </a:lnTo>
                <a:lnTo>
                  <a:pt x="9707" y="22083"/>
                </a:lnTo>
                <a:lnTo>
                  <a:pt x="9707" y="25552"/>
                </a:lnTo>
                <a:lnTo>
                  <a:pt x="13143" y="25552"/>
                </a:lnTo>
                <a:lnTo>
                  <a:pt x="13143" y="21849"/>
                </a:lnTo>
                <a:cubicBezTo>
                  <a:pt x="15578" y="21149"/>
                  <a:pt x="17379" y="18981"/>
                  <a:pt x="17379" y="16379"/>
                </a:cubicBezTo>
                <a:cubicBezTo>
                  <a:pt x="17379" y="14511"/>
                  <a:pt x="16412" y="12810"/>
                  <a:pt x="14911" y="11809"/>
                </a:cubicBezTo>
                <a:cubicBezTo>
                  <a:pt x="16412" y="10274"/>
                  <a:pt x="16479" y="8473"/>
                  <a:pt x="16479" y="8039"/>
                </a:cubicBezTo>
                <a:cubicBezTo>
                  <a:pt x="16479" y="5438"/>
                  <a:pt x="14911" y="3836"/>
                  <a:pt x="13143" y="2969"/>
                </a:cubicBezTo>
                <a:lnTo>
                  <a:pt x="13143" y="0"/>
                </a:lnTo>
                <a:lnTo>
                  <a:pt x="9707" y="0"/>
                </a:lnTo>
                <a:lnTo>
                  <a:pt x="9707" y="2202"/>
                </a:lnTo>
                <a:lnTo>
                  <a:pt x="5871" y="2202"/>
                </a:lnTo>
                <a:lnTo>
                  <a:pt x="5871" y="0"/>
                </a:lnTo>
                <a:lnTo>
                  <a:pt x="2435" y="0"/>
                </a:lnTo>
                <a:close/>
              </a:path>
            </a:pathLst>
          </a:custGeom>
          <a:solidFill>
            <a:srgbClr val="FFFFFF">
              <a:alpha val="5880"/>
            </a:srgbClr>
          </a:solidFill>
          <a:ln>
            <a:noFill/>
          </a:ln>
        </p:spPr>
        <p:txBody>
          <a:bodyPr wrap="square" lIns="91425" tIns="91425" rIns="91425" bIns="91425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403" name="Google Shape;403;p18"/>
          <p:cNvSpPr/>
          <p:nvPr/>
        </p:nvSpPr>
        <p:spPr>
          <a:xfrm>
            <a:off x="713150" y="-348250"/>
            <a:ext cx="868664" cy="868653"/>
          </a:xfrm>
          <a:custGeom>
            <a:avLst/>
            <a:rect l="l" t="t" r="r" b="b"/>
            <a:pathLst>
              <a:path w="47468" h="47435">
                <a:moveTo>
                  <a:pt x="23717" y="1668"/>
                </a:moveTo>
                <a:cubicBezTo>
                  <a:pt x="35892" y="1668"/>
                  <a:pt x="45766" y="11575"/>
                  <a:pt x="45766" y="23717"/>
                </a:cubicBezTo>
                <a:cubicBezTo>
                  <a:pt x="45766" y="35893"/>
                  <a:pt x="35892" y="45766"/>
                  <a:pt x="23717" y="45766"/>
                </a:cubicBezTo>
                <a:cubicBezTo>
                  <a:pt x="11542" y="45766"/>
                  <a:pt x="1668" y="35893"/>
                  <a:pt x="1668" y="23717"/>
                </a:cubicBezTo>
                <a:cubicBezTo>
                  <a:pt x="1668" y="11542"/>
                  <a:pt x="11542" y="1668"/>
                  <a:pt x="23717" y="1668"/>
                </a:cubicBezTo>
                <a:close/>
                <a:moveTo>
                  <a:pt x="23717" y="0"/>
                </a:moveTo>
                <a:cubicBezTo>
                  <a:pt x="10641" y="0"/>
                  <a:pt x="0" y="10608"/>
                  <a:pt x="0" y="23717"/>
                </a:cubicBezTo>
                <a:cubicBezTo>
                  <a:pt x="0" y="36827"/>
                  <a:pt x="10641" y="47434"/>
                  <a:pt x="23717" y="47434"/>
                </a:cubicBezTo>
                <a:cubicBezTo>
                  <a:pt x="36826" y="47434"/>
                  <a:pt x="47467" y="36827"/>
                  <a:pt x="47467" y="23717"/>
                </a:cubicBezTo>
                <a:cubicBezTo>
                  <a:pt x="47467" y="10608"/>
                  <a:pt x="36826" y="0"/>
                  <a:pt x="23717" y="0"/>
                </a:cubicBezTo>
                <a:close/>
              </a:path>
            </a:pathLst>
          </a:custGeom>
          <a:solidFill>
            <a:srgbClr val="FFFFFF">
              <a:alpha val="5880"/>
            </a:srgbClr>
          </a:solidFill>
          <a:ln>
            <a:noFill/>
          </a:ln>
        </p:spPr>
        <p:txBody>
          <a:bodyPr wrap="square" lIns="91425" tIns="91425" rIns="91425" bIns="91425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404" name="Google Shape;404;p18"/>
          <p:cNvSpPr/>
          <p:nvPr/>
        </p:nvSpPr>
        <p:spPr>
          <a:xfrm>
            <a:off x="-155375" y="3850250"/>
            <a:ext cx="868653" cy="868664"/>
          </a:xfrm>
          <a:custGeom>
            <a:avLst/>
            <a:rect l="l" t="t" r="r" b="b"/>
            <a:pathLst>
              <a:path w="47435" h="47468">
                <a:moveTo>
                  <a:pt x="23717" y="1735"/>
                </a:moveTo>
                <a:cubicBezTo>
                  <a:pt x="35892" y="1735"/>
                  <a:pt x="45766" y="11609"/>
                  <a:pt x="45766" y="23784"/>
                </a:cubicBezTo>
                <a:cubicBezTo>
                  <a:pt x="45766" y="35959"/>
                  <a:pt x="35892" y="45833"/>
                  <a:pt x="23717" y="45833"/>
                </a:cubicBezTo>
                <a:cubicBezTo>
                  <a:pt x="11542" y="45833"/>
                  <a:pt x="1668" y="35959"/>
                  <a:pt x="1668" y="23784"/>
                </a:cubicBezTo>
                <a:cubicBezTo>
                  <a:pt x="1668" y="11609"/>
                  <a:pt x="11542" y="1735"/>
                  <a:pt x="23717" y="1735"/>
                </a:cubicBezTo>
                <a:close/>
                <a:moveTo>
                  <a:pt x="23717" y="0"/>
                </a:moveTo>
                <a:cubicBezTo>
                  <a:pt x="10641" y="0"/>
                  <a:pt x="0" y="10641"/>
                  <a:pt x="0" y="23751"/>
                </a:cubicBezTo>
                <a:cubicBezTo>
                  <a:pt x="0" y="36827"/>
                  <a:pt x="10641" y="47468"/>
                  <a:pt x="23717" y="47468"/>
                </a:cubicBezTo>
                <a:cubicBezTo>
                  <a:pt x="36793" y="47468"/>
                  <a:pt x="47434" y="36827"/>
                  <a:pt x="47434" y="23751"/>
                </a:cubicBezTo>
                <a:cubicBezTo>
                  <a:pt x="47434" y="10641"/>
                  <a:pt x="36793" y="0"/>
                  <a:pt x="23717" y="0"/>
                </a:cubicBezTo>
                <a:close/>
              </a:path>
            </a:pathLst>
          </a:custGeom>
          <a:solidFill>
            <a:srgbClr val="FFFFFF">
              <a:alpha val="5880"/>
            </a:srgbClr>
          </a:solidFill>
          <a:ln>
            <a:noFill/>
          </a:ln>
        </p:spPr>
        <p:txBody>
          <a:bodyPr wrap="square" lIns="91425" tIns="91425" rIns="91425" bIns="91425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405" name="Google Shape;405;p18"/>
          <p:cNvSpPr/>
          <p:nvPr/>
        </p:nvSpPr>
        <p:spPr>
          <a:xfrm>
            <a:off x="-82694" y="3922883"/>
            <a:ext cx="723271" cy="723399"/>
          </a:xfrm>
          <a:custGeom>
            <a:avLst/>
            <a:rect l="l" t="t" r="r" b="b"/>
            <a:pathLst>
              <a:path w="39496" h="39530">
                <a:moveTo>
                  <a:pt x="19748" y="1969"/>
                </a:moveTo>
                <a:cubicBezTo>
                  <a:pt x="29555" y="1969"/>
                  <a:pt x="37561" y="9975"/>
                  <a:pt x="37561" y="19782"/>
                </a:cubicBezTo>
                <a:cubicBezTo>
                  <a:pt x="37561" y="29555"/>
                  <a:pt x="29555" y="37561"/>
                  <a:pt x="19748" y="37561"/>
                </a:cubicBezTo>
                <a:cubicBezTo>
                  <a:pt x="9908" y="37561"/>
                  <a:pt x="1935" y="29555"/>
                  <a:pt x="1935" y="19782"/>
                </a:cubicBezTo>
                <a:cubicBezTo>
                  <a:pt x="1935" y="9975"/>
                  <a:pt x="9941" y="1969"/>
                  <a:pt x="19748" y="1969"/>
                </a:cubicBezTo>
                <a:close/>
                <a:moveTo>
                  <a:pt x="19748" y="1"/>
                </a:moveTo>
                <a:cubicBezTo>
                  <a:pt x="8874" y="1"/>
                  <a:pt x="1" y="8874"/>
                  <a:pt x="1" y="19782"/>
                </a:cubicBezTo>
                <a:cubicBezTo>
                  <a:pt x="1" y="30656"/>
                  <a:pt x="8874" y="39529"/>
                  <a:pt x="19748" y="39529"/>
                </a:cubicBezTo>
                <a:cubicBezTo>
                  <a:pt x="30623" y="39529"/>
                  <a:pt x="39496" y="30689"/>
                  <a:pt x="39496" y="19782"/>
                </a:cubicBezTo>
                <a:cubicBezTo>
                  <a:pt x="39496" y="8874"/>
                  <a:pt x="30623" y="1"/>
                  <a:pt x="19748" y="1"/>
                </a:cubicBezTo>
                <a:close/>
              </a:path>
            </a:pathLst>
          </a:custGeom>
          <a:solidFill>
            <a:srgbClr val="FFFFFF">
              <a:alpha val="5880"/>
            </a:srgbClr>
          </a:solidFill>
          <a:ln>
            <a:noFill/>
          </a:ln>
        </p:spPr>
        <p:txBody>
          <a:bodyPr wrap="square" lIns="91425" tIns="91425" rIns="91425" bIns="91425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406" name="Google Shape;406;p18"/>
          <p:cNvSpPr/>
          <p:nvPr/>
        </p:nvSpPr>
        <p:spPr>
          <a:xfrm>
            <a:off x="57798" y="4175605"/>
            <a:ext cx="450835" cy="280814"/>
          </a:xfrm>
          <a:custGeom>
            <a:avLst/>
            <a:rect l="l" t="t" r="r" b="b"/>
            <a:pathLst>
              <a:path w="24619" h="15345">
                <a:moveTo>
                  <a:pt x="5338" y="1"/>
                </a:moveTo>
                <a:lnTo>
                  <a:pt x="3870" y="4070"/>
                </a:lnTo>
                <a:lnTo>
                  <a:pt x="18481" y="4070"/>
                </a:lnTo>
                <a:lnTo>
                  <a:pt x="15779" y="11242"/>
                </a:lnTo>
                <a:lnTo>
                  <a:pt x="1869" y="11242"/>
                </a:lnTo>
                <a:lnTo>
                  <a:pt x="1" y="15345"/>
                </a:lnTo>
                <a:lnTo>
                  <a:pt x="18080" y="15345"/>
                </a:lnTo>
                <a:cubicBezTo>
                  <a:pt x="18914" y="15345"/>
                  <a:pt x="19682" y="14845"/>
                  <a:pt x="19948" y="14011"/>
                </a:cubicBezTo>
                <a:lnTo>
                  <a:pt x="24385" y="2736"/>
                </a:lnTo>
                <a:cubicBezTo>
                  <a:pt x="24618" y="2135"/>
                  <a:pt x="24552" y="1402"/>
                  <a:pt x="24185" y="868"/>
                </a:cubicBezTo>
                <a:cubicBezTo>
                  <a:pt x="23784" y="334"/>
                  <a:pt x="23184" y="1"/>
                  <a:pt x="22517" y="1"/>
                </a:cubicBezTo>
                <a:lnTo>
                  <a:pt x="5338" y="1"/>
                </a:lnTo>
                <a:close/>
              </a:path>
            </a:pathLst>
          </a:custGeom>
          <a:solidFill>
            <a:srgbClr val="FFFFFF">
              <a:alpha val="5880"/>
            </a:srgbClr>
          </a:solidFill>
          <a:ln>
            <a:noFill/>
          </a:ln>
        </p:spPr>
        <p:txBody>
          <a:bodyPr wrap="square" lIns="91425" tIns="91425" rIns="91425" bIns="91425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407" name="Google Shape;407;p18"/>
          <p:cNvSpPr/>
          <p:nvPr/>
        </p:nvSpPr>
        <p:spPr>
          <a:xfrm>
            <a:off x="46206" y="4278762"/>
            <a:ext cx="202207" cy="74499"/>
          </a:xfrm>
          <a:custGeom>
            <a:avLst/>
            <a:rect l="l" t="t" r="r" b="b"/>
            <a:pathLst>
              <a:path w="11042" h="4071">
                <a:moveTo>
                  <a:pt x="1501" y="1"/>
                </a:moveTo>
                <a:lnTo>
                  <a:pt x="0" y="4071"/>
                </a:lnTo>
                <a:lnTo>
                  <a:pt x="9540" y="4071"/>
                </a:lnTo>
                <a:lnTo>
                  <a:pt x="11041" y="1"/>
                </a:lnTo>
                <a:lnTo>
                  <a:pt x="1501" y="1"/>
                </a:lnTo>
                <a:close/>
              </a:path>
            </a:pathLst>
          </a:custGeom>
          <a:solidFill>
            <a:srgbClr val="FFFFFF">
              <a:alpha val="5880"/>
            </a:srgbClr>
          </a:solidFill>
          <a:ln>
            <a:noFill/>
          </a:ln>
        </p:spPr>
        <p:txBody>
          <a:bodyPr wrap="square" lIns="91425" tIns="91425" rIns="91425" bIns="91425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408" name="Google Shape;408;p18"/>
          <p:cNvSpPr/>
          <p:nvPr/>
        </p:nvSpPr>
        <p:spPr>
          <a:xfrm>
            <a:off x="8449825" y="539500"/>
            <a:ext cx="868664" cy="868664"/>
          </a:xfrm>
          <a:custGeom>
            <a:avLst/>
            <a:rect l="l" t="t" r="r" b="b"/>
            <a:pathLst>
              <a:path w="47468" h="47468">
                <a:moveTo>
                  <a:pt x="23717" y="1668"/>
                </a:moveTo>
                <a:cubicBezTo>
                  <a:pt x="35892" y="1668"/>
                  <a:pt x="45766" y="11608"/>
                  <a:pt x="45766" y="23750"/>
                </a:cubicBezTo>
                <a:cubicBezTo>
                  <a:pt x="45766" y="35926"/>
                  <a:pt x="35892" y="45799"/>
                  <a:pt x="23717" y="45799"/>
                </a:cubicBezTo>
                <a:cubicBezTo>
                  <a:pt x="11542" y="45799"/>
                  <a:pt x="1668" y="35926"/>
                  <a:pt x="1668" y="23750"/>
                </a:cubicBezTo>
                <a:cubicBezTo>
                  <a:pt x="1668" y="11575"/>
                  <a:pt x="11542" y="1668"/>
                  <a:pt x="23717" y="1668"/>
                </a:cubicBezTo>
                <a:close/>
                <a:moveTo>
                  <a:pt x="23717" y="0"/>
                </a:moveTo>
                <a:cubicBezTo>
                  <a:pt x="10641" y="0"/>
                  <a:pt x="0" y="10641"/>
                  <a:pt x="0" y="23750"/>
                </a:cubicBezTo>
                <a:cubicBezTo>
                  <a:pt x="0" y="36826"/>
                  <a:pt x="10641" y="47467"/>
                  <a:pt x="23717" y="47467"/>
                </a:cubicBezTo>
                <a:cubicBezTo>
                  <a:pt x="36826" y="47467"/>
                  <a:pt x="47467" y="36826"/>
                  <a:pt x="47467" y="23750"/>
                </a:cubicBezTo>
                <a:cubicBezTo>
                  <a:pt x="47467" y="10641"/>
                  <a:pt x="36826" y="0"/>
                  <a:pt x="23717" y="0"/>
                </a:cubicBezTo>
                <a:close/>
              </a:path>
            </a:pathLst>
          </a:custGeom>
          <a:solidFill>
            <a:srgbClr val="FFFFFF">
              <a:alpha val="5880"/>
            </a:srgbClr>
          </a:solidFill>
          <a:ln>
            <a:noFill/>
          </a:ln>
        </p:spPr>
        <p:txBody>
          <a:bodyPr wrap="square" lIns="91425" tIns="91425" rIns="91425" bIns="91425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409" name="Google Shape;409;p18"/>
          <p:cNvSpPr/>
          <p:nvPr/>
        </p:nvSpPr>
        <p:spPr>
          <a:xfrm>
            <a:off x="8574960" y="846537"/>
            <a:ext cx="616545" cy="288152"/>
          </a:xfrm>
          <a:custGeom>
            <a:avLst/>
            <a:rect l="l" t="t" r="r" b="b"/>
            <a:pathLst>
              <a:path w="33691" h="15746">
                <a:moveTo>
                  <a:pt x="7172" y="1"/>
                </a:moveTo>
                <a:lnTo>
                  <a:pt x="7172" y="12309"/>
                </a:lnTo>
                <a:lnTo>
                  <a:pt x="0" y="12309"/>
                </a:lnTo>
                <a:lnTo>
                  <a:pt x="0" y="15745"/>
                </a:lnTo>
                <a:lnTo>
                  <a:pt x="10708" y="15745"/>
                </a:lnTo>
                <a:lnTo>
                  <a:pt x="10708" y="8573"/>
                </a:lnTo>
                <a:lnTo>
                  <a:pt x="16979" y="14911"/>
                </a:lnTo>
                <a:lnTo>
                  <a:pt x="22817" y="9141"/>
                </a:lnTo>
                <a:lnTo>
                  <a:pt x="22817" y="15745"/>
                </a:lnTo>
                <a:lnTo>
                  <a:pt x="33691" y="15745"/>
                </a:lnTo>
                <a:lnTo>
                  <a:pt x="33691" y="12309"/>
                </a:lnTo>
                <a:lnTo>
                  <a:pt x="26352" y="12309"/>
                </a:lnTo>
                <a:lnTo>
                  <a:pt x="26352" y="634"/>
                </a:lnTo>
                <a:lnTo>
                  <a:pt x="17012" y="9974"/>
                </a:lnTo>
                <a:lnTo>
                  <a:pt x="7172" y="1"/>
                </a:lnTo>
                <a:close/>
              </a:path>
            </a:pathLst>
          </a:custGeom>
          <a:solidFill>
            <a:srgbClr val="FFFFFF">
              <a:alpha val="5880"/>
            </a:srgbClr>
          </a:solidFill>
          <a:ln>
            <a:noFill/>
          </a:ln>
        </p:spPr>
        <p:txBody>
          <a:bodyPr wrap="square" lIns="91425" tIns="91425" rIns="91425" bIns="91425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410" name="Google Shape;410;p18"/>
          <p:cNvSpPr/>
          <p:nvPr/>
        </p:nvSpPr>
        <p:spPr>
          <a:xfrm>
            <a:off x="8520024" y="609076"/>
            <a:ext cx="723985" cy="723399"/>
          </a:xfrm>
          <a:custGeom>
            <a:avLst/>
            <a:rect l="l" t="t" r="r" b="b"/>
            <a:pathLst>
              <a:path w="39562" h="39530">
                <a:moveTo>
                  <a:pt x="19781" y="1969"/>
                </a:moveTo>
                <a:cubicBezTo>
                  <a:pt x="29621" y="1969"/>
                  <a:pt x="37560" y="9975"/>
                  <a:pt x="37560" y="19782"/>
                </a:cubicBezTo>
                <a:cubicBezTo>
                  <a:pt x="37560" y="29555"/>
                  <a:pt x="29555" y="37561"/>
                  <a:pt x="19781" y="37561"/>
                </a:cubicBezTo>
                <a:cubicBezTo>
                  <a:pt x="9941" y="37561"/>
                  <a:pt x="1968" y="29555"/>
                  <a:pt x="1968" y="19782"/>
                </a:cubicBezTo>
                <a:cubicBezTo>
                  <a:pt x="1968" y="9975"/>
                  <a:pt x="9974" y="1969"/>
                  <a:pt x="19781" y="1969"/>
                </a:cubicBezTo>
                <a:close/>
                <a:moveTo>
                  <a:pt x="19781" y="1"/>
                </a:moveTo>
                <a:cubicBezTo>
                  <a:pt x="8873" y="1"/>
                  <a:pt x="0" y="8874"/>
                  <a:pt x="0" y="19782"/>
                </a:cubicBezTo>
                <a:cubicBezTo>
                  <a:pt x="0" y="30656"/>
                  <a:pt x="8873" y="39529"/>
                  <a:pt x="19781" y="39529"/>
                </a:cubicBezTo>
                <a:cubicBezTo>
                  <a:pt x="30689" y="39529"/>
                  <a:pt x="39562" y="30689"/>
                  <a:pt x="39528" y="19782"/>
                </a:cubicBezTo>
                <a:cubicBezTo>
                  <a:pt x="39528" y="8874"/>
                  <a:pt x="30655" y="1"/>
                  <a:pt x="19781" y="1"/>
                </a:cubicBezTo>
                <a:close/>
              </a:path>
            </a:pathLst>
          </a:custGeom>
          <a:solidFill>
            <a:srgbClr val="FFFFFF">
              <a:alpha val="5880"/>
            </a:srgbClr>
          </a:solidFill>
          <a:ln>
            <a:noFill/>
          </a:ln>
        </p:spPr>
        <p:txBody>
          <a:bodyPr wrap="square" lIns="91425" tIns="91425" rIns="91425" bIns="91425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ulish"/>
              <a:ea typeface="Mulish"/>
              <a:cs typeface="Mulish"/>
              <a:sym typeface="Mulish"/>
            </a:endParaRPr>
          </a:p>
        </p:txBody>
      </p:sp>
    </p:spTree>
  </p:cSld>
  <p:clrMapOvr>
    <a:masterClrMapping/>
  </p:clrMapOvr>
  <p:hf dt="0" sldNum="0" hdr="0" ftr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_14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19"/>
          <p:cNvSpPr>
            <a:spLocks noGrp="1" noEditPoints="1"/>
          </p:cNvSpPr>
          <p:nvPr>
            <p:ph type="subTitle" idx="1"/>
          </p:nvPr>
        </p:nvSpPr>
        <p:spPr>
          <a:xfrm>
            <a:off x="725025" y="2882200"/>
            <a:ext cx="2344500" cy="539400"/>
          </a:xfrm>
          <a:prstGeom prst="rect">
            <a:avLst/>
          </a:prstGeom>
        </p:spPr>
        <p:txBody>
          <a:bodyPr wrap="square" lIns="91425" tIns="91425" rIns="91425" bIns="91425" anchor="b">
            <a:noAutofit/>
          </a:bodyPr>
          <a:lstStyle>
            <a:lvl1pPr algn="ctr" rtl="0">
              <a:spcBef>
                <a:spcPts val="0"/>
              </a:spcBef>
              <a:spcAft>
                <a:spcPts val="0"/>
              </a:spcAft>
              <a:buSzPts val="1800"/>
              <a:buFont typeface="Mulish"/>
              <a:buNone/>
              <a:defRPr sz="2400" b="1">
                <a:latin typeface="Mulish"/>
                <a:ea typeface="Mulish"/>
                <a:cs typeface="Mulish"/>
                <a:sym typeface="Mulish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Font typeface="Mulish"/>
              <a:buNone/>
              <a:defRPr sz="1800">
                <a:latin typeface="Mulish"/>
                <a:ea typeface="Mulish"/>
                <a:cs typeface="Mulish"/>
                <a:sym typeface="Mulish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Font typeface="Mulish"/>
              <a:buNone/>
              <a:defRPr sz="1800">
                <a:latin typeface="Mulish"/>
                <a:ea typeface="Mulish"/>
                <a:cs typeface="Mulish"/>
                <a:sym typeface="Mulish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Font typeface="Mulish"/>
              <a:buNone/>
              <a:defRPr sz="1800">
                <a:latin typeface="Mulish"/>
                <a:ea typeface="Mulish"/>
                <a:cs typeface="Mulish"/>
                <a:sym typeface="Mulish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Font typeface="Mulish"/>
              <a:buNone/>
              <a:defRPr sz="1800">
                <a:latin typeface="Mulish"/>
                <a:ea typeface="Mulish"/>
                <a:cs typeface="Mulish"/>
                <a:sym typeface="Mulish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Font typeface="Mulish"/>
              <a:buNone/>
              <a:defRPr sz="1800">
                <a:latin typeface="Mulish"/>
                <a:ea typeface="Mulish"/>
                <a:cs typeface="Mulish"/>
                <a:sym typeface="Mulish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Font typeface="Mulish"/>
              <a:buNone/>
              <a:defRPr sz="1800">
                <a:latin typeface="Mulish"/>
                <a:ea typeface="Mulish"/>
                <a:cs typeface="Mulish"/>
                <a:sym typeface="Mulish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Font typeface="Mulish"/>
              <a:buNone/>
              <a:defRPr sz="1800">
                <a:latin typeface="Mulish"/>
                <a:ea typeface="Mulish"/>
                <a:cs typeface="Mulish"/>
                <a:sym typeface="Mulish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Font typeface="Mulish"/>
              <a:buNone/>
              <a:defRPr sz="1800"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pPr lvl="0"/>
          </a:p>
        </p:txBody>
      </p:sp>
      <p:sp>
        <p:nvSpPr>
          <p:cNvPr id="413" name="Google Shape;413;p19"/>
          <p:cNvSpPr>
            <a:spLocks noGrp="1" noEditPoints="1"/>
          </p:cNvSpPr>
          <p:nvPr>
            <p:ph type="subTitle" idx="2"/>
          </p:nvPr>
        </p:nvSpPr>
        <p:spPr>
          <a:xfrm>
            <a:off x="3399750" y="2882200"/>
            <a:ext cx="2344500" cy="539400"/>
          </a:xfrm>
          <a:prstGeom prst="rect">
            <a:avLst/>
          </a:prstGeom>
        </p:spPr>
        <p:txBody>
          <a:bodyPr wrap="square" lIns="91425" tIns="91425" rIns="91425" bIns="91425" anchor="b">
            <a:noAutofit/>
          </a:bodyPr>
          <a:lstStyle>
            <a:lvl1pPr algn="ctr" rtl="0">
              <a:spcBef>
                <a:spcPts val="0"/>
              </a:spcBef>
              <a:spcAft>
                <a:spcPts val="0"/>
              </a:spcAft>
              <a:buSzPts val="1800"/>
              <a:buFont typeface="Mulish"/>
              <a:buNone/>
              <a:defRPr sz="2400" b="1">
                <a:latin typeface="Mulish"/>
                <a:ea typeface="Mulish"/>
                <a:cs typeface="Mulish"/>
                <a:sym typeface="Mulish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Font typeface="Mulish"/>
              <a:buNone/>
              <a:defRPr sz="1800">
                <a:latin typeface="Mulish"/>
                <a:ea typeface="Mulish"/>
                <a:cs typeface="Mulish"/>
                <a:sym typeface="Mulish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Font typeface="Mulish"/>
              <a:buNone/>
              <a:defRPr sz="1800">
                <a:latin typeface="Mulish"/>
                <a:ea typeface="Mulish"/>
                <a:cs typeface="Mulish"/>
                <a:sym typeface="Mulish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Font typeface="Mulish"/>
              <a:buNone/>
              <a:defRPr sz="1800">
                <a:latin typeface="Mulish"/>
                <a:ea typeface="Mulish"/>
                <a:cs typeface="Mulish"/>
                <a:sym typeface="Mulish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Font typeface="Mulish"/>
              <a:buNone/>
              <a:defRPr sz="1800">
                <a:latin typeface="Mulish"/>
                <a:ea typeface="Mulish"/>
                <a:cs typeface="Mulish"/>
                <a:sym typeface="Mulish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Font typeface="Mulish"/>
              <a:buNone/>
              <a:defRPr sz="1800">
                <a:latin typeface="Mulish"/>
                <a:ea typeface="Mulish"/>
                <a:cs typeface="Mulish"/>
                <a:sym typeface="Mulish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Font typeface="Mulish"/>
              <a:buNone/>
              <a:defRPr sz="1800">
                <a:latin typeface="Mulish"/>
                <a:ea typeface="Mulish"/>
                <a:cs typeface="Mulish"/>
                <a:sym typeface="Mulish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Font typeface="Mulish"/>
              <a:buNone/>
              <a:defRPr sz="1800">
                <a:latin typeface="Mulish"/>
                <a:ea typeface="Mulish"/>
                <a:cs typeface="Mulish"/>
                <a:sym typeface="Mulish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Font typeface="Mulish"/>
              <a:buNone/>
              <a:defRPr sz="1800"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pPr lvl="0"/>
          </a:p>
        </p:txBody>
      </p:sp>
      <p:sp>
        <p:nvSpPr>
          <p:cNvPr id="414" name="Google Shape;414;p19"/>
          <p:cNvSpPr>
            <a:spLocks noGrp="1" noEditPoints="1"/>
          </p:cNvSpPr>
          <p:nvPr>
            <p:ph type="subTitle" idx="3"/>
          </p:nvPr>
        </p:nvSpPr>
        <p:spPr>
          <a:xfrm>
            <a:off x="6091100" y="2882200"/>
            <a:ext cx="2344500" cy="539400"/>
          </a:xfrm>
          <a:prstGeom prst="rect">
            <a:avLst/>
          </a:prstGeom>
        </p:spPr>
        <p:txBody>
          <a:bodyPr wrap="square" lIns="91425" tIns="91425" rIns="91425" bIns="91425" anchor="b">
            <a:noAutofit/>
          </a:bodyPr>
          <a:lstStyle>
            <a:lvl1pPr algn="ctr" rtl="0">
              <a:spcBef>
                <a:spcPts val="0"/>
              </a:spcBef>
              <a:spcAft>
                <a:spcPts val="0"/>
              </a:spcAft>
              <a:buSzPts val="1800"/>
              <a:buFont typeface="Mulish"/>
              <a:buNone/>
              <a:defRPr sz="2400" b="1">
                <a:latin typeface="Mulish"/>
                <a:ea typeface="Mulish"/>
                <a:cs typeface="Mulish"/>
                <a:sym typeface="Mulish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Font typeface="Mulish"/>
              <a:buNone/>
              <a:defRPr sz="1800">
                <a:latin typeface="Mulish"/>
                <a:ea typeface="Mulish"/>
                <a:cs typeface="Mulish"/>
                <a:sym typeface="Mulish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Font typeface="Mulish"/>
              <a:buNone/>
              <a:defRPr sz="1800">
                <a:latin typeface="Mulish"/>
                <a:ea typeface="Mulish"/>
                <a:cs typeface="Mulish"/>
                <a:sym typeface="Mulish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Font typeface="Mulish"/>
              <a:buNone/>
              <a:defRPr sz="1800">
                <a:latin typeface="Mulish"/>
                <a:ea typeface="Mulish"/>
                <a:cs typeface="Mulish"/>
                <a:sym typeface="Mulish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Font typeface="Mulish"/>
              <a:buNone/>
              <a:defRPr sz="1800">
                <a:latin typeface="Mulish"/>
                <a:ea typeface="Mulish"/>
                <a:cs typeface="Mulish"/>
                <a:sym typeface="Mulish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Font typeface="Mulish"/>
              <a:buNone/>
              <a:defRPr sz="1800">
                <a:latin typeface="Mulish"/>
                <a:ea typeface="Mulish"/>
                <a:cs typeface="Mulish"/>
                <a:sym typeface="Mulish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Font typeface="Mulish"/>
              <a:buNone/>
              <a:defRPr sz="1800">
                <a:latin typeface="Mulish"/>
                <a:ea typeface="Mulish"/>
                <a:cs typeface="Mulish"/>
                <a:sym typeface="Mulish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Font typeface="Mulish"/>
              <a:buNone/>
              <a:defRPr sz="1800">
                <a:latin typeface="Mulish"/>
                <a:ea typeface="Mulish"/>
                <a:cs typeface="Mulish"/>
                <a:sym typeface="Mulish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Font typeface="Mulish"/>
              <a:buNone/>
              <a:defRPr sz="1800"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pPr lvl="0"/>
          </a:p>
        </p:txBody>
      </p:sp>
      <p:sp>
        <p:nvSpPr>
          <p:cNvPr id="415" name="Google Shape;415;p19"/>
          <p:cNvSpPr>
            <a:spLocks noGrp="1" noEditPoints="1"/>
          </p:cNvSpPr>
          <p:nvPr>
            <p:ph type="subTitle" idx="4"/>
          </p:nvPr>
        </p:nvSpPr>
        <p:spPr>
          <a:xfrm>
            <a:off x="725025" y="3365421"/>
            <a:ext cx="2344200" cy="893700"/>
          </a:xfrm>
          <a:prstGeom prst="rect">
            <a:avLst/>
          </a:prstGeom>
        </p:spPr>
        <p:txBody>
          <a:bodyPr wrap="square" lIns="91425" tIns="91425" rIns="91425" bIns="91425" anchor="t">
            <a:noAutofit/>
          </a:bodyPr>
          <a:lstStyle>
            <a:lvl1pPr algn="ctr" rtl="0">
              <a:spcBef>
                <a:spcPts val="0"/>
              </a:spcBef>
              <a:spcAft>
                <a:spcPts val="0"/>
              </a:spcAft>
              <a:buSzPts val="1200"/>
              <a:buNone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</a:lvl9pPr>
          </a:lstStyle>
          <a:p>
            <a:pPr lvl="0"/>
          </a:p>
        </p:txBody>
      </p:sp>
      <p:sp>
        <p:nvSpPr>
          <p:cNvPr id="416" name="Google Shape;416;p19"/>
          <p:cNvSpPr>
            <a:spLocks noGrp="1" noEditPoints="1"/>
          </p:cNvSpPr>
          <p:nvPr>
            <p:ph type="subTitle" idx="5"/>
          </p:nvPr>
        </p:nvSpPr>
        <p:spPr>
          <a:xfrm>
            <a:off x="3399900" y="3365421"/>
            <a:ext cx="2344200" cy="893700"/>
          </a:xfrm>
          <a:prstGeom prst="rect">
            <a:avLst/>
          </a:prstGeom>
        </p:spPr>
        <p:txBody>
          <a:bodyPr wrap="square" lIns="91425" tIns="91425" rIns="91425" bIns="91425" anchor="t">
            <a:noAutofit/>
          </a:bodyPr>
          <a:lstStyle>
            <a:lvl1pPr algn="ctr" rtl="0">
              <a:spcBef>
                <a:spcPts val="0"/>
              </a:spcBef>
              <a:spcAft>
                <a:spcPts val="0"/>
              </a:spcAft>
              <a:buSzPts val="1200"/>
              <a:buNone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</a:lvl9pPr>
          </a:lstStyle>
          <a:p>
            <a:pPr lvl="0"/>
          </a:p>
        </p:txBody>
      </p:sp>
      <p:sp>
        <p:nvSpPr>
          <p:cNvPr id="417" name="Google Shape;417;p19"/>
          <p:cNvSpPr>
            <a:spLocks noGrp="1" noEditPoints="1"/>
          </p:cNvSpPr>
          <p:nvPr>
            <p:ph type="subTitle" idx="6"/>
          </p:nvPr>
        </p:nvSpPr>
        <p:spPr>
          <a:xfrm>
            <a:off x="6091100" y="3365423"/>
            <a:ext cx="2344500" cy="893700"/>
          </a:xfrm>
          <a:prstGeom prst="rect">
            <a:avLst/>
          </a:prstGeom>
        </p:spPr>
        <p:txBody>
          <a:bodyPr wrap="square" lIns="91425" tIns="91425" rIns="91425" bIns="91425" anchor="t">
            <a:noAutofit/>
          </a:bodyPr>
          <a:lstStyle>
            <a:lvl1pPr algn="ctr" rtl="0">
              <a:spcBef>
                <a:spcPts val="0"/>
              </a:spcBef>
              <a:spcAft>
                <a:spcPts val="0"/>
              </a:spcAft>
              <a:buSzPts val="1200"/>
              <a:buNone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</a:lvl9pPr>
          </a:lstStyle>
          <a:p>
            <a:pPr lvl="0"/>
          </a:p>
        </p:txBody>
      </p:sp>
      <p:sp>
        <p:nvSpPr>
          <p:cNvPr id="418" name="Google Shape;418;p19"/>
          <p:cNvSpPr>
            <a:spLocks noGrp="1" noEditPoints="1"/>
          </p:cNvSpPr>
          <p:nvPr>
            <p:ph type="title"/>
          </p:nvPr>
        </p:nvSpPr>
        <p:spPr>
          <a:xfrm>
            <a:off x="713225" y="331515"/>
            <a:ext cx="7717500" cy="658500"/>
          </a:xfrm>
          <a:prstGeom prst="rect">
            <a:avLst/>
          </a:prstGeom>
        </p:spPr>
        <p:txBody>
          <a:bodyPr wrap="square" lIns="91425" tIns="91425" rIns="91425" bIns="91425" anchor="t">
            <a:noAutofit/>
          </a:bodyPr>
          <a:lstStyle>
            <a:lvl1pPr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Caveat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efin Slab"/>
              <a:buNone/>
              <a:defRPr sz="30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efin Slab"/>
              <a:buNone/>
              <a:defRPr sz="30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efin Slab"/>
              <a:buNone/>
              <a:defRPr sz="30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efin Slab"/>
              <a:buNone/>
              <a:defRPr sz="30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efin Slab"/>
              <a:buNone/>
              <a:defRPr sz="30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efin Slab"/>
              <a:buNone/>
              <a:defRPr sz="30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efin Slab"/>
              <a:buNone/>
              <a:defRPr sz="30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efin Slab"/>
              <a:buNone/>
              <a:defRPr sz="30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419" name="Google Shape;419;p19"/>
          <p:cNvSpPr/>
          <p:nvPr/>
        </p:nvSpPr>
        <p:spPr>
          <a:xfrm>
            <a:off x="783341" y="-274330"/>
            <a:ext cx="723381" cy="723875"/>
          </a:xfrm>
          <a:custGeom>
            <a:avLst/>
            <a:rect l="l" t="t" r="r" b="b"/>
            <a:pathLst>
              <a:path w="39529" h="39529">
                <a:moveTo>
                  <a:pt x="19781" y="1969"/>
                </a:moveTo>
                <a:cubicBezTo>
                  <a:pt x="29621" y="1969"/>
                  <a:pt x="37560" y="9941"/>
                  <a:pt x="37560" y="19781"/>
                </a:cubicBezTo>
                <a:cubicBezTo>
                  <a:pt x="37560" y="29555"/>
                  <a:pt x="29555" y="37561"/>
                  <a:pt x="19781" y="37561"/>
                </a:cubicBezTo>
                <a:cubicBezTo>
                  <a:pt x="9941" y="37561"/>
                  <a:pt x="1968" y="29555"/>
                  <a:pt x="1968" y="19781"/>
                </a:cubicBezTo>
                <a:cubicBezTo>
                  <a:pt x="1968" y="9941"/>
                  <a:pt x="9974" y="1969"/>
                  <a:pt x="19781" y="1969"/>
                </a:cubicBezTo>
                <a:close/>
                <a:moveTo>
                  <a:pt x="19781" y="1"/>
                </a:moveTo>
                <a:cubicBezTo>
                  <a:pt x="8873" y="1"/>
                  <a:pt x="0" y="8874"/>
                  <a:pt x="0" y="19781"/>
                </a:cubicBezTo>
                <a:cubicBezTo>
                  <a:pt x="0" y="30656"/>
                  <a:pt x="8873" y="39529"/>
                  <a:pt x="19781" y="39529"/>
                </a:cubicBezTo>
                <a:cubicBezTo>
                  <a:pt x="30689" y="39529"/>
                  <a:pt x="39528" y="30656"/>
                  <a:pt x="39528" y="19781"/>
                </a:cubicBezTo>
                <a:cubicBezTo>
                  <a:pt x="39528" y="8874"/>
                  <a:pt x="30655" y="1"/>
                  <a:pt x="19781" y="1"/>
                </a:cubicBezTo>
                <a:close/>
              </a:path>
            </a:pathLst>
          </a:custGeom>
          <a:solidFill>
            <a:srgbClr val="FFFFFF">
              <a:alpha val="5880"/>
            </a:srgbClr>
          </a:solidFill>
          <a:ln>
            <a:noFill/>
          </a:ln>
        </p:spPr>
        <p:txBody>
          <a:bodyPr wrap="square" lIns="91425" tIns="91425" rIns="91425" bIns="91425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420" name="Google Shape;420;p19"/>
          <p:cNvSpPr/>
          <p:nvPr/>
        </p:nvSpPr>
        <p:spPr>
          <a:xfrm>
            <a:off x="1002458" y="-142973"/>
            <a:ext cx="318054" cy="467921"/>
          </a:xfrm>
          <a:custGeom>
            <a:avLst/>
            <a:rect l="l" t="t" r="r" b="b"/>
            <a:pathLst>
              <a:path w="17380" h="25552">
                <a:moveTo>
                  <a:pt x="9741" y="5371"/>
                </a:moveTo>
                <a:cubicBezTo>
                  <a:pt x="10341" y="5371"/>
                  <a:pt x="13043" y="5638"/>
                  <a:pt x="13043" y="8039"/>
                </a:cubicBezTo>
                <a:lnTo>
                  <a:pt x="13043" y="8140"/>
                </a:lnTo>
                <a:cubicBezTo>
                  <a:pt x="13043" y="8140"/>
                  <a:pt x="13043" y="8973"/>
                  <a:pt x="12376" y="9641"/>
                </a:cubicBezTo>
                <a:cubicBezTo>
                  <a:pt x="11842" y="10174"/>
                  <a:pt x="10908" y="10508"/>
                  <a:pt x="9741" y="10675"/>
                </a:cubicBezTo>
                <a:lnTo>
                  <a:pt x="5871" y="10675"/>
                </a:lnTo>
                <a:lnTo>
                  <a:pt x="5871" y="5371"/>
                </a:lnTo>
                <a:lnTo>
                  <a:pt x="9741" y="5371"/>
                </a:lnTo>
                <a:close/>
                <a:moveTo>
                  <a:pt x="11375" y="13944"/>
                </a:moveTo>
                <a:cubicBezTo>
                  <a:pt x="12809" y="13944"/>
                  <a:pt x="13910" y="15044"/>
                  <a:pt x="13910" y="16379"/>
                </a:cubicBezTo>
                <a:cubicBezTo>
                  <a:pt x="13977" y="17780"/>
                  <a:pt x="12809" y="18881"/>
                  <a:pt x="11375" y="18881"/>
                </a:cubicBezTo>
                <a:lnTo>
                  <a:pt x="5838" y="18881"/>
                </a:lnTo>
                <a:lnTo>
                  <a:pt x="5838" y="14010"/>
                </a:lnTo>
                <a:lnTo>
                  <a:pt x="8506" y="14010"/>
                </a:lnTo>
                <a:cubicBezTo>
                  <a:pt x="9007" y="14010"/>
                  <a:pt x="9474" y="13977"/>
                  <a:pt x="9874" y="13944"/>
                </a:cubicBezTo>
                <a:lnTo>
                  <a:pt x="11375" y="13944"/>
                </a:lnTo>
                <a:close/>
                <a:moveTo>
                  <a:pt x="2435" y="0"/>
                </a:moveTo>
                <a:lnTo>
                  <a:pt x="2435" y="2202"/>
                </a:lnTo>
                <a:lnTo>
                  <a:pt x="567" y="2202"/>
                </a:lnTo>
                <a:lnTo>
                  <a:pt x="567" y="5438"/>
                </a:lnTo>
                <a:lnTo>
                  <a:pt x="2435" y="5438"/>
                </a:lnTo>
                <a:lnTo>
                  <a:pt x="2435" y="12376"/>
                </a:lnTo>
                <a:lnTo>
                  <a:pt x="2435" y="18814"/>
                </a:lnTo>
                <a:lnTo>
                  <a:pt x="0" y="18814"/>
                </a:lnTo>
                <a:lnTo>
                  <a:pt x="0" y="22016"/>
                </a:lnTo>
                <a:lnTo>
                  <a:pt x="2435" y="22016"/>
                </a:lnTo>
                <a:lnTo>
                  <a:pt x="2435" y="25552"/>
                </a:lnTo>
                <a:lnTo>
                  <a:pt x="5871" y="25552"/>
                </a:lnTo>
                <a:lnTo>
                  <a:pt x="5871" y="22083"/>
                </a:lnTo>
                <a:lnTo>
                  <a:pt x="9707" y="22083"/>
                </a:lnTo>
                <a:lnTo>
                  <a:pt x="9707" y="25552"/>
                </a:lnTo>
                <a:lnTo>
                  <a:pt x="13143" y="25552"/>
                </a:lnTo>
                <a:lnTo>
                  <a:pt x="13143" y="21849"/>
                </a:lnTo>
                <a:cubicBezTo>
                  <a:pt x="15578" y="21149"/>
                  <a:pt x="17379" y="18981"/>
                  <a:pt x="17379" y="16379"/>
                </a:cubicBezTo>
                <a:cubicBezTo>
                  <a:pt x="17379" y="14511"/>
                  <a:pt x="16412" y="12810"/>
                  <a:pt x="14911" y="11809"/>
                </a:cubicBezTo>
                <a:cubicBezTo>
                  <a:pt x="16412" y="10274"/>
                  <a:pt x="16479" y="8473"/>
                  <a:pt x="16479" y="8039"/>
                </a:cubicBezTo>
                <a:cubicBezTo>
                  <a:pt x="16479" y="5438"/>
                  <a:pt x="14911" y="3836"/>
                  <a:pt x="13143" y="2969"/>
                </a:cubicBezTo>
                <a:lnTo>
                  <a:pt x="13143" y="0"/>
                </a:lnTo>
                <a:lnTo>
                  <a:pt x="9707" y="0"/>
                </a:lnTo>
                <a:lnTo>
                  <a:pt x="9707" y="2202"/>
                </a:lnTo>
                <a:lnTo>
                  <a:pt x="5871" y="2202"/>
                </a:lnTo>
                <a:lnTo>
                  <a:pt x="5871" y="0"/>
                </a:lnTo>
                <a:lnTo>
                  <a:pt x="2435" y="0"/>
                </a:lnTo>
                <a:close/>
              </a:path>
            </a:pathLst>
          </a:custGeom>
          <a:solidFill>
            <a:srgbClr val="FFFFFF">
              <a:alpha val="5880"/>
            </a:srgbClr>
          </a:solidFill>
          <a:ln>
            <a:noFill/>
          </a:ln>
        </p:spPr>
        <p:txBody>
          <a:bodyPr wrap="square" lIns="91425" tIns="91425" rIns="91425" bIns="91425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421" name="Google Shape;421;p19"/>
          <p:cNvSpPr/>
          <p:nvPr/>
        </p:nvSpPr>
        <p:spPr>
          <a:xfrm>
            <a:off x="713150" y="-348250"/>
            <a:ext cx="868664" cy="868653"/>
          </a:xfrm>
          <a:custGeom>
            <a:avLst/>
            <a:rect l="l" t="t" r="r" b="b"/>
            <a:pathLst>
              <a:path w="47468" h="47435">
                <a:moveTo>
                  <a:pt x="23717" y="1668"/>
                </a:moveTo>
                <a:cubicBezTo>
                  <a:pt x="35892" y="1668"/>
                  <a:pt x="45766" y="11575"/>
                  <a:pt x="45766" y="23717"/>
                </a:cubicBezTo>
                <a:cubicBezTo>
                  <a:pt x="45766" y="35893"/>
                  <a:pt x="35892" y="45766"/>
                  <a:pt x="23717" y="45766"/>
                </a:cubicBezTo>
                <a:cubicBezTo>
                  <a:pt x="11542" y="45766"/>
                  <a:pt x="1668" y="35893"/>
                  <a:pt x="1668" y="23717"/>
                </a:cubicBezTo>
                <a:cubicBezTo>
                  <a:pt x="1668" y="11542"/>
                  <a:pt x="11542" y="1668"/>
                  <a:pt x="23717" y="1668"/>
                </a:cubicBezTo>
                <a:close/>
                <a:moveTo>
                  <a:pt x="23717" y="0"/>
                </a:moveTo>
                <a:cubicBezTo>
                  <a:pt x="10641" y="0"/>
                  <a:pt x="0" y="10608"/>
                  <a:pt x="0" y="23717"/>
                </a:cubicBezTo>
                <a:cubicBezTo>
                  <a:pt x="0" y="36827"/>
                  <a:pt x="10641" y="47434"/>
                  <a:pt x="23717" y="47434"/>
                </a:cubicBezTo>
                <a:cubicBezTo>
                  <a:pt x="36826" y="47434"/>
                  <a:pt x="47467" y="36827"/>
                  <a:pt x="47467" y="23717"/>
                </a:cubicBezTo>
                <a:cubicBezTo>
                  <a:pt x="47467" y="10608"/>
                  <a:pt x="36826" y="0"/>
                  <a:pt x="23717" y="0"/>
                </a:cubicBezTo>
                <a:close/>
              </a:path>
            </a:pathLst>
          </a:custGeom>
          <a:solidFill>
            <a:srgbClr val="FFFFFF">
              <a:alpha val="5880"/>
            </a:srgbClr>
          </a:solidFill>
          <a:ln>
            <a:noFill/>
          </a:ln>
        </p:spPr>
        <p:txBody>
          <a:bodyPr wrap="square" lIns="91425" tIns="91425" rIns="91425" bIns="91425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422" name="Google Shape;422;p19"/>
          <p:cNvSpPr/>
          <p:nvPr/>
        </p:nvSpPr>
        <p:spPr>
          <a:xfrm>
            <a:off x="-155375" y="3850250"/>
            <a:ext cx="868653" cy="868664"/>
          </a:xfrm>
          <a:custGeom>
            <a:avLst/>
            <a:rect l="l" t="t" r="r" b="b"/>
            <a:pathLst>
              <a:path w="47435" h="47468">
                <a:moveTo>
                  <a:pt x="23717" y="1735"/>
                </a:moveTo>
                <a:cubicBezTo>
                  <a:pt x="35892" y="1735"/>
                  <a:pt x="45766" y="11609"/>
                  <a:pt x="45766" y="23784"/>
                </a:cubicBezTo>
                <a:cubicBezTo>
                  <a:pt x="45766" y="35959"/>
                  <a:pt x="35892" y="45833"/>
                  <a:pt x="23717" y="45833"/>
                </a:cubicBezTo>
                <a:cubicBezTo>
                  <a:pt x="11542" y="45833"/>
                  <a:pt x="1668" y="35959"/>
                  <a:pt x="1668" y="23784"/>
                </a:cubicBezTo>
                <a:cubicBezTo>
                  <a:pt x="1668" y="11609"/>
                  <a:pt x="11542" y="1735"/>
                  <a:pt x="23717" y="1735"/>
                </a:cubicBezTo>
                <a:close/>
                <a:moveTo>
                  <a:pt x="23717" y="0"/>
                </a:moveTo>
                <a:cubicBezTo>
                  <a:pt x="10641" y="0"/>
                  <a:pt x="0" y="10641"/>
                  <a:pt x="0" y="23751"/>
                </a:cubicBezTo>
                <a:cubicBezTo>
                  <a:pt x="0" y="36827"/>
                  <a:pt x="10641" y="47468"/>
                  <a:pt x="23717" y="47468"/>
                </a:cubicBezTo>
                <a:cubicBezTo>
                  <a:pt x="36793" y="47468"/>
                  <a:pt x="47434" y="36827"/>
                  <a:pt x="47434" y="23751"/>
                </a:cubicBezTo>
                <a:cubicBezTo>
                  <a:pt x="47434" y="10641"/>
                  <a:pt x="36793" y="0"/>
                  <a:pt x="23717" y="0"/>
                </a:cubicBezTo>
                <a:close/>
              </a:path>
            </a:pathLst>
          </a:custGeom>
          <a:solidFill>
            <a:srgbClr val="FFFFFF">
              <a:alpha val="5880"/>
            </a:srgbClr>
          </a:solidFill>
          <a:ln>
            <a:noFill/>
          </a:ln>
        </p:spPr>
        <p:txBody>
          <a:bodyPr wrap="square" lIns="91425" tIns="91425" rIns="91425" bIns="91425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423" name="Google Shape;423;p19"/>
          <p:cNvSpPr/>
          <p:nvPr/>
        </p:nvSpPr>
        <p:spPr>
          <a:xfrm>
            <a:off x="-82694" y="3922883"/>
            <a:ext cx="723271" cy="723399"/>
          </a:xfrm>
          <a:custGeom>
            <a:avLst/>
            <a:rect l="l" t="t" r="r" b="b"/>
            <a:pathLst>
              <a:path w="39496" h="39530">
                <a:moveTo>
                  <a:pt x="19748" y="1969"/>
                </a:moveTo>
                <a:cubicBezTo>
                  <a:pt x="29555" y="1969"/>
                  <a:pt x="37561" y="9975"/>
                  <a:pt x="37561" y="19782"/>
                </a:cubicBezTo>
                <a:cubicBezTo>
                  <a:pt x="37561" y="29555"/>
                  <a:pt x="29555" y="37561"/>
                  <a:pt x="19748" y="37561"/>
                </a:cubicBezTo>
                <a:cubicBezTo>
                  <a:pt x="9908" y="37561"/>
                  <a:pt x="1935" y="29555"/>
                  <a:pt x="1935" y="19782"/>
                </a:cubicBezTo>
                <a:cubicBezTo>
                  <a:pt x="1935" y="9975"/>
                  <a:pt x="9941" y="1969"/>
                  <a:pt x="19748" y="1969"/>
                </a:cubicBezTo>
                <a:close/>
                <a:moveTo>
                  <a:pt x="19748" y="1"/>
                </a:moveTo>
                <a:cubicBezTo>
                  <a:pt x="8874" y="1"/>
                  <a:pt x="1" y="8874"/>
                  <a:pt x="1" y="19782"/>
                </a:cubicBezTo>
                <a:cubicBezTo>
                  <a:pt x="1" y="30656"/>
                  <a:pt x="8874" y="39529"/>
                  <a:pt x="19748" y="39529"/>
                </a:cubicBezTo>
                <a:cubicBezTo>
                  <a:pt x="30623" y="39529"/>
                  <a:pt x="39496" y="30689"/>
                  <a:pt x="39496" y="19782"/>
                </a:cubicBezTo>
                <a:cubicBezTo>
                  <a:pt x="39496" y="8874"/>
                  <a:pt x="30623" y="1"/>
                  <a:pt x="19748" y="1"/>
                </a:cubicBezTo>
                <a:close/>
              </a:path>
            </a:pathLst>
          </a:custGeom>
          <a:solidFill>
            <a:srgbClr val="FFFFFF">
              <a:alpha val="5880"/>
            </a:srgbClr>
          </a:solidFill>
          <a:ln>
            <a:noFill/>
          </a:ln>
        </p:spPr>
        <p:txBody>
          <a:bodyPr wrap="square" lIns="91425" tIns="91425" rIns="91425" bIns="91425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424" name="Google Shape;424;p19"/>
          <p:cNvSpPr/>
          <p:nvPr/>
        </p:nvSpPr>
        <p:spPr>
          <a:xfrm>
            <a:off x="57798" y="4175605"/>
            <a:ext cx="450835" cy="280814"/>
          </a:xfrm>
          <a:custGeom>
            <a:avLst/>
            <a:rect l="l" t="t" r="r" b="b"/>
            <a:pathLst>
              <a:path w="24619" h="15345">
                <a:moveTo>
                  <a:pt x="5338" y="1"/>
                </a:moveTo>
                <a:lnTo>
                  <a:pt x="3870" y="4070"/>
                </a:lnTo>
                <a:lnTo>
                  <a:pt x="18481" y="4070"/>
                </a:lnTo>
                <a:lnTo>
                  <a:pt x="15779" y="11242"/>
                </a:lnTo>
                <a:lnTo>
                  <a:pt x="1869" y="11242"/>
                </a:lnTo>
                <a:lnTo>
                  <a:pt x="1" y="15345"/>
                </a:lnTo>
                <a:lnTo>
                  <a:pt x="18080" y="15345"/>
                </a:lnTo>
                <a:cubicBezTo>
                  <a:pt x="18914" y="15345"/>
                  <a:pt x="19682" y="14845"/>
                  <a:pt x="19948" y="14011"/>
                </a:cubicBezTo>
                <a:lnTo>
                  <a:pt x="24385" y="2736"/>
                </a:lnTo>
                <a:cubicBezTo>
                  <a:pt x="24618" y="2135"/>
                  <a:pt x="24552" y="1402"/>
                  <a:pt x="24185" y="868"/>
                </a:cubicBezTo>
                <a:cubicBezTo>
                  <a:pt x="23784" y="334"/>
                  <a:pt x="23184" y="1"/>
                  <a:pt x="22517" y="1"/>
                </a:cubicBezTo>
                <a:lnTo>
                  <a:pt x="5338" y="1"/>
                </a:lnTo>
                <a:close/>
              </a:path>
            </a:pathLst>
          </a:custGeom>
          <a:solidFill>
            <a:srgbClr val="FFFFFF">
              <a:alpha val="5880"/>
            </a:srgbClr>
          </a:solidFill>
          <a:ln>
            <a:noFill/>
          </a:ln>
        </p:spPr>
        <p:txBody>
          <a:bodyPr wrap="square" lIns="91425" tIns="91425" rIns="91425" bIns="91425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425" name="Google Shape;425;p19"/>
          <p:cNvSpPr/>
          <p:nvPr/>
        </p:nvSpPr>
        <p:spPr>
          <a:xfrm>
            <a:off x="46206" y="4278762"/>
            <a:ext cx="202207" cy="74499"/>
          </a:xfrm>
          <a:custGeom>
            <a:avLst/>
            <a:rect l="l" t="t" r="r" b="b"/>
            <a:pathLst>
              <a:path w="11042" h="4071">
                <a:moveTo>
                  <a:pt x="1501" y="1"/>
                </a:moveTo>
                <a:lnTo>
                  <a:pt x="0" y="4071"/>
                </a:lnTo>
                <a:lnTo>
                  <a:pt x="9540" y="4071"/>
                </a:lnTo>
                <a:lnTo>
                  <a:pt x="11041" y="1"/>
                </a:lnTo>
                <a:lnTo>
                  <a:pt x="1501" y="1"/>
                </a:lnTo>
                <a:close/>
              </a:path>
            </a:pathLst>
          </a:custGeom>
          <a:solidFill>
            <a:srgbClr val="FFFFFF">
              <a:alpha val="5880"/>
            </a:srgbClr>
          </a:solidFill>
          <a:ln>
            <a:noFill/>
          </a:ln>
        </p:spPr>
        <p:txBody>
          <a:bodyPr wrap="square" lIns="91425" tIns="91425" rIns="91425" bIns="91425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426" name="Google Shape;426;p19"/>
          <p:cNvSpPr/>
          <p:nvPr/>
        </p:nvSpPr>
        <p:spPr>
          <a:xfrm>
            <a:off x="8449825" y="539500"/>
            <a:ext cx="868664" cy="868664"/>
          </a:xfrm>
          <a:custGeom>
            <a:avLst/>
            <a:rect l="l" t="t" r="r" b="b"/>
            <a:pathLst>
              <a:path w="47468" h="47468">
                <a:moveTo>
                  <a:pt x="23717" y="1668"/>
                </a:moveTo>
                <a:cubicBezTo>
                  <a:pt x="35892" y="1668"/>
                  <a:pt x="45766" y="11608"/>
                  <a:pt x="45766" y="23750"/>
                </a:cubicBezTo>
                <a:cubicBezTo>
                  <a:pt x="45766" y="35926"/>
                  <a:pt x="35892" y="45799"/>
                  <a:pt x="23717" y="45799"/>
                </a:cubicBezTo>
                <a:cubicBezTo>
                  <a:pt x="11542" y="45799"/>
                  <a:pt x="1668" y="35926"/>
                  <a:pt x="1668" y="23750"/>
                </a:cubicBezTo>
                <a:cubicBezTo>
                  <a:pt x="1668" y="11575"/>
                  <a:pt x="11542" y="1668"/>
                  <a:pt x="23717" y="1668"/>
                </a:cubicBezTo>
                <a:close/>
                <a:moveTo>
                  <a:pt x="23717" y="0"/>
                </a:moveTo>
                <a:cubicBezTo>
                  <a:pt x="10641" y="0"/>
                  <a:pt x="0" y="10641"/>
                  <a:pt x="0" y="23750"/>
                </a:cubicBezTo>
                <a:cubicBezTo>
                  <a:pt x="0" y="36826"/>
                  <a:pt x="10641" y="47467"/>
                  <a:pt x="23717" y="47467"/>
                </a:cubicBezTo>
                <a:cubicBezTo>
                  <a:pt x="36826" y="47467"/>
                  <a:pt x="47467" y="36826"/>
                  <a:pt x="47467" y="23750"/>
                </a:cubicBezTo>
                <a:cubicBezTo>
                  <a:pt x="47467" y="10641"/>
                  <a:pt x="36826" y="0"/>
                  <a:pt x="23717" y="0"/>
                </a:cubicBezTo>
                <a:close/>
              </a:path>
            </a:pathLst>
          </a:custGeom>
          <a:solidFill>
            <a:srgbClr val="FFFFFF">
              <a:alpha val="5880"/>
            </a:srgbClr>
          </a:solidFill>
          <a:ln>
            <a:noFill/>
          </a:ln>
        </p:spPr>
        <p:txBody>
          <a:bodyPr wrap="square" lIns="91425" tIns="91425" rIns="91425" bIns="91425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427" name="Google Shape;427;p19"/>
          <p:cNvSpPr/>
          <p:nvPr/>
        </p:nvSpPr>
        <p:spPr>
          <a:xfrm>
            <a:off x="8574960" y="846537"/>
            <a:ext cx="616545" cy="288152"/>
          </a:xfrm>
          <a:custGeom>
            <a:avLst/>
            <a:rect l="l" t="t" r="r" b="b"/>
            <a:pathLst>
              <a:path w="33691" h="15746">
                <a:moveTo>
                  <a:pt x="7172" y="1"/>
                </a:moveTo>
                <a:lnTo>
                  <a:pt x="7172" y="12309"/>
                </a:lnTo>
                <a:lnTo>
                  <a:pt x="0" y="12309"/>
                </a:lnTo>
                <a:lnTo>
                  <a:pt x="0" y="15745"/>
                </a:lnTo>
                <a:lnTo>
                  <a:pt x="10708" y="15745"/>
                </a:lnTo>
                <a:lnTo>
                  <a:pt x="10708" y="8573"/>
                </a:lnTo>
                <a:lnTo>
                  <a:pt x="16979" y="14911"/>
                </a:lnTo>
                <a:lnTo>
                  <a:pt x="22817" y="9141"/>
                </a:lnTo>
                <a:lnTo>
                  <a:pt x="22817" y="15745"/>
                </a:lnTo>
                <a:lnTo>
                  <a:pt x="33691" y="15745"/>
                </a:lnTo>
                <a:lnTo>
                  <a:pt x="33691" y="12309"/>
                </a:lnTo>
                <a:lnTo>
                  <a:pt x="26352" y="12309"/>
                </a:lnTo>
                <a:lnTo>
                  <a:pt x="26352" y="634"/>
                </a:lnTo>
                <a:lnTo>
                  <a:pt x="17012" y="9974"/>
                </a:lnTo>
                <a:lnTo>
                  <a:pt x="7172" y="1"/>
                </a:lnTo>
                <a:close/>
              </a:path>
            </a:pathLst>
          </a:custGeom>
          <a:solidFill>
            <a:srgbClr val="FFFFFF">
              <a:alpha val="5880"/>
            </a:srgbClr>
          </a:solidFill>
          <a:ln>
            <a:noFill/>
          </a:ln>
        </p:spPr>
        <p:txBody>
          <a:bodyPr wrap="square" lIns="91425" tIns="91425" rIns="91425" bIns="91425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428" name="Google Shape;428;p19"/>
          <p:cNvSpPr/>
          <p:nvPr/>
        </p:nvSpPr>
        <p:spPr>
          <a:xfrm>
            <a:off x="8520024" y="609076"/>
            <a:ext cx="723985" cy="723399"/>
          </a:xfrm>
          <a:custGeom>
            <a:avLst/>
            <a:rect l="l" t="t" r="r" b="b"/>
            <a:pathLst>
              <a:path w="39562" h="39530">
                <a:moveTo>
                  <a:pt x="19781" y="1969"/>
                </a:moveTo>
                <a:cubicBezTo>
                  <a:pt x="29621" y="1969"/>
                  <a:pt x="37560" y="9975"/>
                  <a:pt x="37560" y="19782"/>
                </a:cubicBezTo>
                <a:cubicBezTo>
                  <a:pt x="37560" y="29555"/>
                  <a:pt x="29555" y="37561"/>
                  <a:pt x="19781" y="37561"/>
                </a:cubicBezTo>
                <a:cubicBezTo>
                  <a:pt x="9941" y="37561"/>
                  <a:pt x="1968" y="29555"/>
                  <a:pt x="1968" y="19782"/>
                </a:cubicBezTo>
                <a:cubicBezTo>
                  <a:pt x="1968" y="9975"/>
                  <a:pt x="9974" y="1969"/>
                  <a:pt x="19781" y="1969"/>
                </a:cubicBezTo>
                <a:close/>
                <a:moveTo>
                  <a:pt x="19781" y="1"/>
                </a:moveTo>
                <a:cubicBezTo>
                  <a:pt x="8873" y="1"/>
                  <a:pt x="0" y="8874"/>
                  <a:pt x="0" y="19782"/>
                </a:cubicBezTo>
                <a:cubicBezTo>
                  <a:pt x="0" y="30656"/>
                  <a:pt x="8873" y="39529"/>
                  <a:pt x="19781" y="39529"/>
                </a:cubicBezTo>
                <a:cubicBezTo>
                  <a:pt x="30689" y="39529"/>
                  <a:pt x="39562" y="30689"/>
                  <a:pt x="39528" y="19782"/>
                </a:cubicBezTo>
                <a:cubicBezTo>
                  <a:pt x="39528" y="8874"/>
                  <a:pt x="30655" y="1"/>
                  <a:pt x="19781" y="1"/>
                </a:cubicBezTo>
                <a:close/>
              </a:path>
            </a:pathLst>
          </a:custGeom>
          <a:solidFill>
            <a:srgbClr val="FFFFFF">
              <a:alpha val="5880"/>
            </a:srgbClr>
          </a:solidFill>
          <a:ln>
            <a:noFill/>
          </a:ln>
        </p:spPr>
        <p:txBody>
          <a:bodyPr wrap="square" lIns="91425" tIns="91425" rIns="91425" bIns="91425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ulish"/>
              <a:ea typeface="Mulish"/>
              <a:cs typeface="Mulish"/>
              <a:sym typeface="Mulish"/>
            </a:endParaRPr>
          </a:p>
        </p:txBody>
      </p:sp>
    </p:spTree>
  </p:cSld>
  <p:clrMapOvr>
    <a:masterClrMapping/>
  </p:clrMapOvr>
  <p:hf dt="0" sldNum="0" hdr="0" ftr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_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20"/>
          <p:cNvSpPr>
            <a:spLocks noGrp="1" noEditPoints="1"/>
          </p:cNvSpPr>
          <p:nvPr>
            <p:ph type="subTitle" idx="1"/>
          </p:nvPr>
        </p:nvSpPr>
        <p:spPr>
          <a:xfrm>
            <a:off x="1242450" y="3068650"/>
            <a:ext cx="2147400" cy="520800"/>
          </a:xfrm>
          <a:prstGeom prst="rect">
            <a:avLst/>
          </a:prstGeom>
        </p:spPr>
        <p:txBody>
          <a:bodyPr wrap="square" lIns="91425" tIns="91425" rIns="91425" bIns="91425" anchor="b">
            <a:noAutofit/>
          </a:bodyPr>
          <a:lstStyle>
            <a:lvl1pPr rtl="0">
              <a:spcBef>
                <a:spcPts val="0"/>
              </a:spcBef>
              <a:spcAft>
                <a:spcPts val="0"/>
              </a:spcAft>
              <a:buSzPts val="1800"/>
              <a:buFont typeface="Mulish"/>
              <a:buNone/>
              <a:defRPr sz="2400" b="1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Mulish"/>
              <a:buNone/>
              <a:defRPr sz="1800">
                <a:latin typeface="Mulish"/>
                <a:ea typeface="Mulish"/>
                <a:cs typeface="Mulish"/>
                <a:sym typeface="Mulish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Mulish"/>
              <a:buNone/>
              <a:defRPr sz="1800">
                <a:latin typeface="Mulish"/>
                <a:ea typeface="Mulish"/>
                <a:cs typeface="Mulish"/>
                <a:sym typeface="Mulish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Mulish"/>
              <a:buNone/>
              <a:defRPr sz="1800">
                <a:latin typeface="Mulish"/>
                <a:ea typeface="Mulish"/>
                <a:cs typeface="Mulish"/>
                <a:sym typeface="Mulish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Mulish"/>
              <a:buNone/>
              <a:defRPr sz="1800">
                <a:latin typeface="Mulish"/>
                <a:ea typeface="Mulish"/>
                <a:cs typeface="Mulish"/>
                <a:sym typeface="Mulish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Mulish"/>
              <a:buNone/>
              <a:defRPr sz="1800">
                <a:latin typeface="Mulish"/>
                <a:ea typeface="Mulish"/>
                <a:cs typeface="Mulish"/>
                <a:sym typeface="Mulish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Mulish"/>
              <a:buNone/>
              <a:defRPr sz="1800">
                <a:latin typeface="Mulish"/>
                <a:ea typeface="Mulish"/>
                <a:cs typeface="Mulish"/>
                <a:sym typeface="Mulish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Mulish"/>
              <a:buNone/>
              <a:defRPr sz="1800">
                <a:latin typeface="Mulish"/>
                <a:ea typeface="Mulish"/>
                <a:cs typeface="Mulish"/>
                <a:sym typeface="Mulish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Mulish"/>
              <a:buNone/>
              <a:defRPr sz="1800"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pPr lvl="0"/>
          </a:p>
        </p:txBody>
      </p:sp>
      <p:sp>
        <p:nvSpPr>
          <p:cNvPr id="431" name="Google Shape;431;p20"/>
          <p:cNvSpPr>
            <a:spLocks noGrp="1" noEditPoints="1"/>
          </p:cNvSpPr>
          <p:nvPr>
            <p:ph type="subTitle" idx="2"/>
          </p:nvPr>
        </p:nvSpPr>
        <p:spPr>
          <a:xfrm>
            <a:off x="4176271" y="1534950"/>
            <a:ext cx="2148300" cy="520800"/>
          </a:xfrm>
          <a:prstGeom prst="rect">
            <a:avLst/>
          </a:prstGeom>
        </p:spPr>
        <p:txBody>
          <a:bodyPr wrap="square" lIns="91425" tIns="91425" rIns="91425" bIns="91425" anchor="b">
            <a:noAutofit/>
          </a:bodyPr>
          <a:lstStyle>
            <a:lvl1pPr rtl="0">
              <a:spcBef>
                <a:spcPts val="0"/>
              </a:spcBef>
              <a:spcAft>
                <a:spcPts val="0"/>
              </a:spcAft>
              <a:buSzPts val="1800"/>
              <a:buFont typeface="Mulish"/>
              <a:buNone/>
              <a:defRPr sz="2400" b="1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Mulish"/>
              <a:buNone/>
              <a:defRPr sz="1800">
                <a:latin typeface="Mulish"/>
                <a:ea typeface="Mulish"/>
                <a:cs typeface="Mulish"/>
                <a:sym typeface="Mulish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Mulish"/>
              <a:buNone/>
              <a:defRPr sz="1800">
                <a:latin typeface="Mulish"/>
                <a:ea typeface="Mulish"/>
                <a:cs typeface="Mulish"/>
                <a:sym typeface="Mulish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Mulish"/>
              <a:buNone/>
              <a:defRPr sz="1800">
                <a:latin typeface="Mulish"/>
                <a:ea typeface="Mulish"/>
                <a:cs typeface="Mulish"/>
                <a:sym typeface="Mulish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Mulish"/>
              <a:buNone/>
              <a:defRPr sz="1800">
                <a:latin typeface="Mulish"/>
                <a:ea typeface="Mulish"/>
                <a:cs typeface="Mulish"/>
                <a:sym typeface="Mulish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Mulish"/>
              <a:buNone/>
              <a:defRPr sz="1800">
                <a:latin typeface="Mulish"/>
                <a:ea typeface="Mulish"/>
                <a:cs typeface="Mulish"/>
                <a:sym typeface="Mulish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Mulish"/>
              <a:buNone/>
              <a:defRPr sz="1800">
                <a:latin typeface="Mulish"/>
                <a:ea typeface="Mulish"/>
                <a:cs typeface="Mulish"/>
                <a:sym typeface="Mulish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Mulish"/>
              <a:buNone/>
              <a:defRPr sz="1800">
                <a:latin typeface="Mulish"/>
                <a:ea typeface="Mulish"/>
                <a:cs typeface="Mulish"/>
                <a:sym typeface="Mulish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Mulish"/>
              <a:buNone/>
              <a:defRPr sz="1800"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pPr lvl="0"/>
          </a:p>
        </p:txBody>
      </p:sp>
      <p:sp>
        <p:nvSpPr>
          <p:cNvPr id="432" name="Google Shape;432;p20"/>
          <p:cNvSpPr>
            <a:spLocks noGrp="1" noEditPoints="1"/>
          </p:cNvSpPr>
          <p:nvPr>
            <p:ph type="subTitle" idx="3"/>
          </p:nvPr>
        </p:nvSpPr>
        <p:spPr>
          <a:xfrm>
            <a:off x="1242100" y="1534950"/>
            <a:ext cx="2147400" cy="520800"/>
          </a:xfrm>
          <a:prstGeom prst="rect">
            <a:avLst/>
          </a:prstGeom>
        </p:spPr>
        <p:txBody>
          <a:bodyPr wrap="square" lIns="91425" tIns="91425" rIns="91425" bIns="91425" anchor="b">
            <a:noAutofit/>
          </a:bodyPr>
          <a:lstStyle>
            <a:lvl1pPr rtl="0">
              <a:spcBef>
                <a:spcPts val="0"/>
              </a:spcBef>
              <a:spcAft>
                <a:spcPts val="0"/>
              </a:spcAft>
              <a:buSzPts val="1800"/>
              <a:buFont typeface="Mulish"/>
              <a:buNone/>
              <a:defRPr sz="2400" b="1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Mulish"/>
              <a:buNone/>
              <a:defRPr sz="1800">
                <a:latin typeface="Mulish"/>
                <a:ea typeface="Mulish"/>
                <a:cs typeface="Mulish"/>
                <a:sym typeface="Mulish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Mulish"/>
              <a:buNone/>
              <a:defRPr sz="1800">
                <a:latin typeface="Mulish"/>
                <a:ea typeface="Mulish"/>
                <a:cs typeface="Mulish"/>
                <a:sym typeface="Mulish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Mulish"/>
              <a:buNone/>
              <a:defRPr sz="1800">
                <a:latin typeface="Mulish"/>
                <a:ea typeface="Mulish"/>
                <a:cs typeface="Mulish"/>
                <a:sym typeface="Mulish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Mulish"/>
              <a:buNone/>
              <a:defRPr sz="1800">
                <a:latin typeface="Mulish"/>
                <a:ea typeface="Mulish"/>
                <a:cs typeface="Mulish"/>
                <a:sym typeface="Mulish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Mulish"/>
              <a:buNone/>
              <a:defRPr sz="1800">
                <a:latin typeface="Mulish"/>
                <a:ea typeface="Mulish"/>
                <a:cs typeface="Mulish"/>
                <a:sym typeface="Mulish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Mulish"/>
              <a:buNone/>
              <a:defRPr sz="1800">
                <a:latin typeface="Mulish"/>
                <a:ea typeface="Mulish"/>
                <a:cs typeface="Mulish"/>
                <a:sym typeface="Mulish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Mulish"/>
              <a:buNone/>
              <a:defRPr sz="1800">
                <a:latin typeface="Mulish"/>
                <a:ea typeface="Mulish"/>
                <a:cs typeface="Mulish"/>
                <a:sym typeface="Mulish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Mulish"/>
              <a:buNone/>
              <a:defRPr sz="1800"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pPr lvl="0"/>
          </a:p>
        </p:txBody>
      </p:sp>
      <p:sp>
        <p:nvSpPr>
          <p:cNvPr id="433" name="Google Shape;433;p20"/>
          <p:cNvSpPr>
            <a:spLocks noGrp="1" noEditPoints="1"/>
          </p:cNvSpPr>
          <p:nvPr>
            <p:ph type="subTitle" idx="4"/>
          </p:nvPr>
        </p:nvSpPr>
        <p:spPr>
          <a:xfrm>
            <a:off x="1242095" y="1996692"/>
            <a:ext cx="2150700" cy="667500"/>
          </a:xfrm>
          <a:prstGeom prst="rect">
            <a:avLst/>
          </a:prstGeom>
        </p:spPr>
        <p:txBody>
          <a:bodyPr wrap="square" lIns="91425" tIns="91425" rIns="91425" bIns="91425" anchor="t">
            <a:noAutofit/>
          </a:bodyPr>
          <a:lstStyle>
            <a:lvl1pPr rtl="0">
              <a:spcBef>
                <a:spcPts val="0"/>
              </a:spcBef>
              <a:spcAft>
                <a:spcPts val="0"/>
              </a:spcAft>
              <a:buSzPts val="1200"/>
              <a:buNone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</a:lvl9pPr>
          </a:lstStyle>
          <a:p>
            <a:pPr lvl="0"/>
          </a:p>
        </p:txBody>
      </p:sp>
      <p:sp>
        <p:nvSpPr>
          <p:cNvPr id="434" name="Google Shape;434;p20"/>
          <p:cNvSpPr>
            <a:spLocks noGrp="1" noEditPoints="1"/>
          </p:cNvSpPr>
          <p:nvPr>
            <p:ph type="subTitle" idx="5"/>
          </p:nvPr>
        </p:nvSpPr>
        <p:spPr>
          <a:xfrm>
            <a:off x="4177424" y="1996692"/>
            <a:ext cx="2150700" cy="667500"/>
          </a:xfrm>
          <a:prstGeom prst="rect">
            <a:avLst/>
          </a:prstGeom>
        </p:spPr>
        <p:txBody>
          <a:bodyPr wrap="square" lIns="91425" tIns="91425" rIns="91425" bIns="91425" anchor="t">
            <a:noAutofit/>
          </a:bodyPr>
          <a:lstStyle>
            <a:lvl1pPr rtl="0">
              <a:spcBef>
                <a:spcPts val="0"/>
              </a:spcBef>
              <a:spcAft>
                <a:spcPts val="0"/>
              </a:spcAft>
              <a:buSzPts val="1200"/>
              <a:buNone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</a:lvl9pPr>
          </a:lstStyle>
          <a:p>
            <a:pPr lvl="0"/>
          </a:p>
        </p:txBody>
      </p:sp>
      <p:sp>
        <p:nvSpPr>
          <p:cNvPr id="435" name="Google Shape;435;p20"/>
          <p:cNvSpPr>
            <a:spLocks noGrp="1" noEditPoints="1"/>
          </p:cNvSpPr>
          <p:nvPr>
            <p:ph type="subTitle" idx="6"/>
          </p:nvPr>
        </p:nvSpPr>
        <p:spPr>
          <a:xfrm>
            <a:off x="1242429" y="3545000"/>
            <a:ext cx="2149500" cy="667500"/>
          </a:xfrm>
          <a:prstGeom prst="rect">
            <a:avLst/>
          </a:prstGeom>
        </p:spPr>
        <p:txBody>
          <a:bodyPr wrap="square" lIns="91425" tIns="91425" rIns="91425" bIns="91425" anchor="t">
            <a:noAutofit/>
          </a:bodyPr>
          <a:lstStyle>
            <a:lvl1pPr rtl="0">
              <a:spcBef>
                <a:spcPts val="0"/>
              </a:spcBef>
              <a:spcAft>
                <a:spcPts val="0"/>
              </a:spcAft>
              <a:buSzPts val="1200"/>
              <a:buNone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</a:lvl9pPr>
          </a:lstStyle>
          <a:p>
            <a:pPr lvl="0"/>
          </a:p>
        </p:txBody>
      </p:sp>
      <p:sp>
        <p:nvSpPr>
          <p:cNvPr id="436" name="Google Shape;436;p20"/>
          <p:cNvSpPr>
            <a:spLocks noGrp="1" noEditPoints="1"/>
          </p:cNvSpPr>
          <p:nvPr>
            <p:ph type="subTitle" idx="7"/>
          </p:nvPr>
        </p:nvSpPr>
        <p:spPr>
          <a:xfrm>
            <a:off x="4176274" y="3068650"/>
            <a:ext cx="2147400" cy="520800"/>
          </a:xfrm>
          <a:prstGeom prst="rect">
            <a:avLst/>
          </a:prstGeom>
        </p:spPr>
        <p:txBody>
          <a:bodyPr wrap="square" lIns="91425" tIns="91425" rIns="91425" bIns="91425" anchor="b">
            <a:noAutofit/>
          </a:bodyPr>
          <a:lstStyle>
            <a:lvl1pPr rtl="0">
              <a:spcBef>
                <a:spcPts val="0"/>
              </a:spcBef>
              <a:spcAft>
                <a:spcPts val="0"/>
              </a:spcAft>
              <a:buSzPts val="1800"/>
              <a:buFont typeface="Mulish"/>
              <a:buNone/>
              <a:defRPr sz="2400" b="1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Mulish"/>
              <a:buNone/>
              <a:defRPr sz="1800">
                <a:latin typeface="Mulish"/>
                <a:ea typeface="Mulish"/>
                <a:cs typeface="Mulish"/>
                <a:sym typeface="Mulish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Mulish"/>
              <a:buNone/>
              <a:defRPr sz="1800">
                <a:latin typeface="Mulish"/>
                <a:ea typeface="Mulish"/>
                <a:cs typeface="Mulish"/>
                <a:sym typeface="Mulish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Mulish"/>
              <a:buNone/>
              <a:defRPr sz="1800">
                <a:latin typeface="Mulish"/>
                <a:ea typeface="Mulish"/>
                <a:cs typeface="Mulish"/>
                <a:sym typeface="Mulish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Mulish"/>
              <a:buNone/>
              <a:defRPr sz="1800">
                <a:latin typeface="Mulish"/>
                <a:ea typeface="Mulish"/>
                <a:cs typeface="Mulish"/>
                <a:sym typeface="Mulish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Mulish"/>
              <a:buNone/>
              <a:defRPr sz="1800">
                <a:latin typeface="Mulish"/>
                <a:ea typeface="Mulish"/>
                <a:cs typeface="Mulish"/>
                <a:sym typeface="Mulish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Mulish"/>
              <a:buNone/>
              <a:defRPr sz="1800">
                <a:latin typeface="Mulish"/>
                <a:ea typeface="Mulish"/>
                <a:cs typeface="Mulish"/>
                <a:sym typeface="Mulish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Mulish"/>
              <a:buNone/>
              <a:defRPr sz="1800">
                <a:latin typeface="Mulish"/>
                <a:ea typeface="Mulish"/>
                <a:cs typeface="Mulish"/>
                <a:sym typeface="Mulish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Mulish"/>
              <a:buNone/>
              <a:defRPr sz="1800"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pPr lvl="0"/>
          </a:p>
        </p:txBody>
      </p:sp>
      <p:sp>
        <p:nvSpPr>
          <p:cNvPr id="437" name="Google Shape;437;p20"/>
          <p:cNvSpPr>
            <a:spLocks noGrp="1" noEditPoints="1"/>
          </p:cNvSpPr>
          <p:nvPr>
            <p:ph type="subTitle" idx="8"/>
          </p:nvPr>
        </p:nvSpPr>
        <p:spPr>
          <a:xfrm>
            <a:off x="4176274" y="3545000"/>
            <a:ext cx="2149800" cy="667500"/>
          </a:xfrm>
          <a:prstGeom prst="rect">
            <a:avLst/>
          </a:prstGeom>
        </p:spPr>
        <p:txBody>
          <a:bodyPr wrap="square" lIns="91425" tIns="91425" rIns="91425" bIns="91425" anchor="t">
            <a:noAutofit/>
          </a:bodyPr>
          <a:lstStyle>
            <a:lvl1pPr rtl="0">
              <a:spcBef>
                <a:spcPts val="0"/>
              </a:spcBef>
              <a:spcAft>
                <a:spcPts val="0"/>
              </a:spcAft>
              <a:buSzPts val="1200"/>
              <a:buNone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</a:lvl9pPr>
          </a:lstStyle>
          <a:p>
            <a:pPr lvl="0"/>
          </a:p>
        </p:txBody>
      </p:sp>
      <p:sp>
        <p:nvSpPr>
          <p:cNvPr id="438" name="Google Shape;438;p20"/>
          <p:cNvSpPr>
            <a:spLocks noGrp="1" noEditPoints="1"/>
          </p:cNvSpPr>
          <p:nvPr>
            <p:ph type="title"/>
          </p:nvPr>
        </p:nvSpPr>
        <p:spPr>
          <a:xfrm>
            <a:off x="713225" y="331515"/>
            <a:ext cx="7717500" cy="658500"/>
          </a:xfrm>
          <a:prstGeom prst="rect">
            <a:avLst/>
          </a:prstGeom>
        </p:spPr>
        <p:txBody>
          <a:bodyPr wrap="square" lIns="91425" tIns="91425" rIns="91425" bIns="91425" anchor="t">
            <a:noAutofit/>
          </a:bodyPr>
          <a:lstStyle>
            <a:lvl1pPr algn="ctr" rtl="0">
              <a:spcBef>
                <a:spcPts val="0"/>
              </a:spcBef>
              <a:spcAft>
                <a:spcPts val="0"/>
              </a:spcAft>
              <a:buSzPts val="3600"/>
              <a:buFont typeface="Caveat"/>
              <a:buNone/>
              <a:defRPr sz="36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30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30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30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30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30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30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30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30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439" name="Google Shape;439;p20"/>
          <p:cNvSpPr/>
          <p:nvPr/>
        </p:nvSpPr>
        <p:spPr>
          <a:xfrm>
            <a:off x="-178684" y="344795"/>
            <a:ext cx="723381" cy="723875"/>
          </a:xfrm>
          <a:custGeom>
            <a:avLst/>
            <a:rect l="l" t="t" r="r" b="b"/>
            <a:pathLst>
              <a:path w="39529" h="39529">
                <a:moveTo>
                  <a:pt x="19781" y="1969"/>
                </a:moveTo>
                <a:cubicBezTo>
                  <a:pt x="29621" y="1969"/>
                  <a:pt x="37560" y="9941"/>
                  <a:pt x="37560" y="19781"/>
                </a:cubicBezTo>
                <a:cubicBezTo>
                  <a:pt x="37560" y="29555"/>
                  <a:pt x="29555" y="37561"/>
                  <a:pt x="19781" y="37561"/>
                </a:cubicBezTo>
                <a:cubicBezTo>
                  <a:pt x="9941" y="37561"/>
                  <a:pt x="1968" y="29555"/>
                  <a:pt x="1968" y="19781"/>
                </a:cubicBezTo>
                <a:cubicBezTo>
                  <a:pt x="1968" y="9941"/>
                  <a:pt x="9974" y="1969"/>
                  <a:pt x="19781" y="1969"/>
                </a:cubicBezTo>
                <a:close/>
                <a:moveTo>
                  <a:pt x="19781" y="1"/>
                </a:moveTo>
                <a:cubicBezTo>
                  <a:pt x="8873" y="1"/>
                  <a:pt x="0" y="8874"/>
                  <a:pt x="0" y="19781"/>
                </a:cubicBezTo>
                <a:cubicBezTo>
                  <a:pt x="0" y="30656"/>
                  <a:pt x="8873" y="39529"/>
                  <a:pt x="19781" y="39529"/>
                </a:cubicBezTo>
                <a:cubicBezTo>
                  <a:pt x="30689" y="39529"/>
                  <a:pt x="39528" y="30656"/>
                  <a:pt x="39528" y="19781"/>
                </a:cubicBezTo>
                <a:cubicBezTo>
                  <a:pt x="39528" y="8874"/>
                  <a:pt x="30655" y="1"/>
                  <a:pt x="19781" y="1"/>
                </a:cubicBezTo>
                <a:close/>
              </a:path>
            </a:pathLst>
          </a:custGeom>
          <a:solidFill>
            <a:srgbClr val="FFFFFF">
              <a:alpha val="5880"/>
            </a:srgbClr>
          </a:solidFill>
          <a:ln>
            <a:noFill/>
          </a:ln>
        </p:spPr>
        <p:txBody>
          <a:bodyPr wrap="square" lIns="91425" tIns="91425" rIns="91425" bIns="91425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440" name="Google Shape;440;p20"/>
          <p:cNvSpPr/>
          <p:nvPr/>
        </p:nvSpPr>
        <p:spPr>
          <a:xfrm>
            <a:off x="40433" y="476152"/>
            <a:ext cx="318054" cy="467921"/>
          </a:xfrm>
          <a:custGeom>
            <a:avLst/>
            <a:rect l="l" t="t" r="r" b="b"/>
            <a:pathLst>
              <a:path w="17380" h="25552">
                <a:moveTo>
                  <a:pt x="9741" y="5371"/>
                </a:moveTo>
                <a:cubicBezTo>
                  <a:pt x="10341" y="5371"/>
                  <a:pt x="13043" y="5638"/>
                  <a:pt x="13043" y="8039"/>
                </a:cubicBezTo>
                <a:lnTo>
                  <a:pt x="13043" y="8140"/>
                </a:lnTo>
                <a:cubicBezTo>
                  <a:pt x="13043" y="8140"/>
                  <a:pt x="13043" y="8973"/>
                  <a:pt x="12376" y="9641"/>
                </a:cubicBezTo>
                <a:cubicBezTo>
                  <a:pt x="11842" y="10174"/>
                  <a:pt x="10908" y="10508"/>
                  <a:pt x="9741" y="10675"/>
                </a:cubicBezTo>
                <a:lnTo>
                  <a:pt x="5871" y="10675"/>
                </a:lnTo>
                <a:lnTo>
                  <a:pt x="5871" y="5371"/>
                </a:lnTo>
                <a:lnTo>
                  <a:pt x="9741" y="5371"/>
                </a:lnTo>
                <a:close/>
                <a:moveTo>
                  <a:pt x="11375" y="13944"/>
                </a:moveTo>
                <a:cubicBezTo>
                  <a:pt x="12809" y="13944"/>
                  <a:pt x="13910" y="15044"/>
                  <a:pt x="13910" y="16379"/>
                </a:cubicBezTo>
                <a:cubicBezTo>
                  <a:pt x="13977" y="17780"/>
                  <a:pt x="12809" y="18881"/>
                  <a:pt x="11375" y="18881"/>
                </a:cubicBezTo>
                <a:lnTo>
                  <a:pt x="5838" y="18881"/>
                </a:lnTo>
                <a:lnTo>
                  <a:pt x="5838" y="14010"/>
                </a:lnTo>
                <a:lnTo>
                  <a:pt x="8506" y="14010"/>
                </a:lnTo>
                <a:cubicBezTo>
                  <a:pt x="9007" y="14010"/>
                  <a:pt x="9474" y="13977"/>
                  <a:pt x="9874" y="13944"/>
                </a:cubicBezTo>
                <a:lnTo>
                  <a:pt x="11375" y="13944"/>
                </a:lnTo>
                <a:close/>
                <a:moveTo>
                  <a:pt x="2435" y="0"/>
                </a:moveTo>
                <a:lnTo>
                  <a:pt x="2435" y="2202"/>
                </a:lnTo>
                <a:lnTo>
                  <a:pt x="567" y="2202"/>
                </a:lnTo>
                <a:lnTo>
                  <a:pt x="567" y="5438"/>
                </a:lnTo>
                <a:lnTo>
                  <a:pt x="2435" y="5438"/>
                </a:lnTo>
                <a:lnTo>
                  <a:pt x="2435" y="12376"/>
                </a:lnTo>
                <a:lnTo>
                  <a:pt x="2435" y="18814"/>
                </a:lnTo>
                <a:lnTo>
                  <a:pt x="0" y="18814"/>
                </a:lnTo>
                <a:lnTo>
                  <a:pt x="0" y="22016"/>
                </a:lnTo>
                <a:lnTo>
                  <a:pt x="2435" y="22016"/>
                </a:lnTo>
                <a:lnTo>
                  <a:pt x="2435" y="25552"/>
                </a:lnTo>
                <a:lnTo>
                  <a:pt x="5871" y="25552"/>
                </a:lnTo>
                <a:lnTo>
                  <a:pt x="5871" y="22083"/>
                </a:lnTo>
                <a:lnTo>
                  <a:pt x="9707" y="22083"/>
                </a:lnTo>
                <a:lnTo>
                  <a:pt x="9707" y="25552"/>
                </a:lnTo>
                <a:lnTo>
                  <a:pt x="13143" y="25552"/>
                </a:lnTo>
                <a:lnTo>
                  <a:pt x="13143" y="21849"/>
                </a:lnTo>
                <a:cubicBezTo>
                  <a:pt x="15578" y="21149"/>
                  <a:pt x="17379" y="18981"/>
                  <a:pt x="17379" y="16379"/>
                </a:cubicBezTo>
                <a:cubicBezTo>
                  <a:pt x="17379" y="14511"/>
                  <a:pt x="16412" y="12810"/>
                  <a:pt x="14911" y="11809"/>
                </a:cubicBezTo>
                <a:cubicBezTo>
                  <a:pt x="16412" y="10274"/>
                  <a:pt x="16479" y="8473"/>
                  <a:pt x="16479" y="8039"/>
                </a:cubicBezTo>
                <a:cubicBezTo>
                  <a:pt x="16479" y="5438"/>
                  <a:pt x="14911" y="3836"/>
                  <a:pt x="13143" y="2969"/>
                </a:cubicBezTo>
                <a:lnTo>
                  <a:pt x="13143" y="0"/>
                </a:lnTo>
                <a:lnTo>
                  <a:pt x="9707" y="0"/>
                </a:lnTo>
                <a:lnTo>
                  <a:pt x="9707" y="2202"/>
                </a:lnTo>
                <a:lnTo>
                  <a:pt x="5871" y="2202"/>
                </a:lnTo>
                <a:lnTo>
                  <a:pt x="5871" y="0"/>
                </a:lnTo>
                <a:lnTo>
                  <a:pt x="2435" y="0"/>
                </a:lnTo>
                <a:close/>
              </a:path>
            </a:pathLst>
          </a:custGeom>
          <a:solidFill>
            <a:srgbClr val="FFFFFF">
              <a:alpha val="5880"/>
            </a:srgbClr>
          </a:solidFill>
          <a:ln>
            <a:noFill/>
          </a:ln>
        </p:spPr>
        <p:txBody>
          <a:bodyPr wrap="square" lIns="91425" tIns="91425" rIns="91425" bIns="91425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441" name="Google Shape;441;p20"/>
          <p:cNvSpPr/>
          <p:nvPr/>
        </p:nvSpPr>
        <p:spPr>
          <a:xfrm>
            <a:off x="-248875" y="270875"/>
            <a:ext cx="868664" cy="868653"/>
          </a:xfrm>
          <a:custGeom>
            <a:avLst/>
            <a:rect l="l" t="t" r="r" b="b"/>
            <a:pathLst>
              <a:path w="47468" h="47435">
                <a:moveTo>
                  <a:pt x="23717" y="1668"/>
                </a:moveTo>
                <a:cubicBezTo>
                  <a:pt x="35892" y="1668"/>
                  <a:pt x="45766" y="11575"/>
                  <a:pt x="45766" y="23717"/>
                </a:cubicBezTo>
                <a:cubicBezTo>
                  <a:pt x="45766" y="35893"/>
                  <a:pt x="35892" y="45766"/>
                  <a:pt x="23717" y="45766"/>
                </a:cubicBezTo>
                <a:cubicBezTo>
                  <a:pt x="11542" y="45766"/>
                  <a:pt x="1668" y="35893"/>
                  <a:pt x="1668" y="23717"/>
                </a:cubicBezTo>
                <a:cubicBezTo>
                  <a:pt x="1668" y="11542"/>
                  <a:pt x="11542" y="1668"/>
                  <a:pt x="23717" y="1668"/>
                </a:cubicBezTo>
                <a:close/>
                <a:moveTo>
                  <a:pt x="23717" y="0"/>
                </a:moveTo>
                <a:cubicBezTo>
                  <a:pt x="10641" y="0"/>
                  <a:pt x="0" y="10608"/>
                  <a:pt x="0" y="23717"/>
                </a:cubicBezTo>
                <a:cubicBezTo>
                  <a:pt x="0" y="36827"/>
                  <a:pt x="10641" y="47434"/>
                  <a:pt x="23717" y="47434"/>
                </a:cubicBezTo>
                <a:cubicBezTo>
                  <a:pt x="36826" y="47434"/>
                  <a:pt x="47467" y="36827"/>
                  <a:pt x="47467" y="23717"/>
                </a:cubicBezTo>
                <a:cubicBezTo>
                  <a:pt x="47467" y="10608"/>
                  <a:pt x="36826" y="0"/>
                  <a:pt x="23717" y="0"/>
                </a:cubicBezTo>
                <a:close/>
              </a:path>
            </a:pathLst>
          </a:custGeom>
          <a:solidFill>
            <a:srgbClr val="FFFFFF">
              <a:alpha val="5880"/>
            </a:srgbClr>
          </a:solidFill>
          <a:ln>
            <a:noFill/>
          </a:ln>
        </p:spPr>
        <p:txBody>
          <a:bodyPr wrap="square" lIns="91425" tIns="91425" rIns="91425" bIns="91425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442" name="Google Shape;442;p20"/>
          <p:cNvSpPr/>
          <p:nvPr/>
        </p:nvSpPr>
        <p:spPr>
          <a:xfrm>
            <a:off x="197050" y="4704588"/>
            <a:ext cx="868653" cy="868664"/>
          </a:xfrm>
          <a:custGeom>
            <a:avLst/>
            <a:rect l="l" t="t" r="r" b="b"/>
            <a:pathLst>
              <a:path w="47435" h="47468">
                <a:moveTo>
                  <a:pt x="23717" y="1735"/>
                </a:moveTo>
                <a:cubicBezTo>
                  <a:pt x="35892" y="1735"/>
                  <a:pt x="45766" y="11609"/>
                  <a:pt x="45766" y="23784"/>
                </a:cubicBezTo>
                <a:cubicBezTo>
                  <a:pt x="45766" y="35959"/>
                  <a:pt x="35892" y="45833"/>
                  <a:pt x="23717" y="45833"/>
                </a:cubicBezTo>
                <a:cubicBezTo>
                  <a:pt x="11542" y="45833"/>
                  <a:pt x="1668" y="35959"/>
                  <a:pt x="1668" y="23784"/>
                </a:cubicBezTo>
                <a:cubicBezTo>
                  <a:pt x="1668" y="11609"/>
                  <a:pt x="11542" y="1735"/>
                  <a:pt x="23717" y="1735"/>
                </a:cubicBezTo>
                <a:close/>
                <a:moveTo>
                  <a:pt x="23717" y="0"/>
                </a:moveTo>
                <a:cubicBezTo>
                  <a:pt x="10641" y="0"/>
                  <a:pt x="0" y="10641"/>
                  <a:pt x="0" y="23751"/>
                </a:cubicBezTo>
                <a:cubicBezTo>
                  <a:pt x="0" y="36827"/>
                  <a:pt x="10641" y="47468"/>
                  <a:pt x="23717" y="47468"/>
                </a:cubicBezTo>
                <a:cubicBezTo>
                  <a:pt x="36793" y="47468"/>
                  <a:pt x="47434" y="36827"/>
                  <a:pt x="47434" y="23751"/>
                </a:cubicBezTo>
                <a:cubicBezTo>
                  <a:pt x="47434" y="10641"/>
                  <a:pt x="36793" y="0"/>
                  <a:pt x="23717" y="0"/>
                </a:cubicBezTo>
                <a:close/>
              </a:path>
            </a:pathLst>
          </a:custGeom>
          <a:solidFill>
            <a:srgbClr val="FFFFFF">
              <a:alpha val="5880"/>
            </a:srgbClr>
          </a:solidFill>
          <a:ln>
            <a:noFill/>
          </a:ln>
        </p:spPr>
        <p:txBody>
          <a:bodyPr wrap="square" lIns="91425" tIns="91425" rIns="91425" bIns="91425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443" name="Google Shape;443;p20"/>
          <p:cNvSpPr/>
          <p:nvPr/>
        </p:nvSpPr>
        <p:spPr>
          <a:xfrm>
            <a:off x="269731" y="4777220"/>
            <a:ext cx="723271" cy="723399"/>
          </a:xfrm>
          <a:custGeom>
            <a:avLst/>
            <a:rect l="l" t="t" r="r" b="b"/>
            <a:pathLst>
              <a:path w="39496" h="39530">
                <a:moveTo>
                  <a:pt x="19748" y="1969"/>
                </a:moveTo>
                <a:cubicBezTo>
                  <a:pt x="29555" y="1969"/>
                  <a:pt x="37561" y="9975"/>
                  <a:pt x="37561" y="19782"/>
                </a:cubicBezTo>
                <a:cubicBezTo>
                  <a:pt x="37561" y="29555"/>
                  <a:pt x="29555" y="37561"/>
                  <a:pt x="19748" y="37561"/>
                </a:cubicBezTo>
                <a:cubicBezTo>
                  <a:pt x="9908" y="37561"/>
                  <a:pt x="1935" y="29555"/>
                  <a:pt x="1935" y="19782"/>
                </a:cubicBezTo>
                <a:cubicBezTo>
                  <a:pt x="1935" y="9975"/>
                  <a:pt x="9941" y="1969"/>
                  <a:pt x="19748" y="1969"/>
                </a:cubicBezTo>
                <a:close/>
                <a:moveTo>
                  <a:pt x="19748" y="1"/>
                </a:moveTo>
                <a:cubicBezTo>
                  <a:pt x="8874" y="1"/>
                  <a:pt x="1" y="8874"/>
                  <a:pt x="1" y="19782"/>
                </a:cubicBezTo>
                <a:cubicBezTo>
                  <a:pt x="1" y="30656"/>
                  <a:pt x="8874" y="39529"/>
                  <a:pt x="19748" y="39529"/>
                </a:cubicBezTo>
                <a:cubicBezTo>
                  <a:pt x="30623" y="39529"/>
                  <a:pt x="39496" y="30689"/>
                  <a:pt x="39496" y="19782"/>
                </a:cubicBezTo>
                <a:cubicBezTo>
                  <a:pt x="39496" y="8874"/>
                  <a:pt x="30623" y="1"/>
                  <a:pt x="19748" y="1"/>
                </a:cubicBezTo>
                <a:close/>
              </a:path>
            </a:pathLst>
          </a:custGeom>
          <a:solidFill>
            <a:srgbClr val="FFFFFF">
              <a:alpha val="5880"/>
            </a:srgbClr>
          </a:solidFill>
          <a:ln>
            <a:noFill/>
          </a:ln>
        </p:spPr>
        <p:txBody>
          <a:bodyPr wrap="square" lIns="91425" tIns="91425" rIns="91425" bIns="91425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444" name="Google Shape;444;p20"/>
          <p:cNvSpPr/>
          <p:nvPr/>
        </p:nvSpPr>
        <p:spPr>
          <a:xfrm>
            <a:off x="410223" y="5029943"/>
            <a:ext cx="450835" cy="280814"/>
          </a:xfrm>
          <a:custGeom>
            <a:avLst/>
            <a:rect l="l" t="t" r="r" b="b"/>
            <a:pathLst>
              <a:path w="24619" h="15345">
                <a:moveTo>
                  <a:pt x="5338" y="1"/>
                </a:moveTo>
                <a:lnTo>
                  <a:pt x="3870" y="4070"/>
                </a:lnTo>
                <a:lnTo>
                  <a:pt x="18481" y="4070"/>
                </a:lnTo>
                <a:lnTo>
                  <a:pt x="15779" y="11242"/>
                </a:lnTo>
                <a:lnTo>
                  <a:pt x="1869" y="11242"/>
                </a:lnTo>
                <a:lnTo>
                  <a:pt x="1" y="15345"/>
                </a:lnTo>
                <a:lnTo>
                  <a:pt x="18080" y="15345"/>
                </a:lnTo>
                <a:cubicBezTo>
                  <a:pt x="18914" y="15345"/>
                  <a:pt x="19682" y="14845"/>
                  <a:pt x="19948" y="14011"/>
                </a:cubicBezTo>
                <a:lnTo>
                  <a:pt x="24385" y="2736"/>
                </a:lnTo>
                <a:cubicBezTo>
                  <a:pt x="24618" y="2135"/>
                  <a:pt x="24552" y="1402"/>
                  <a:pt x="24185" y="868"/>
                </a:cubicBezTo>
                <a:cubicBezTo>
                  <a:pt x="23784" y="334"/>
                  <a:pt x="23184" y="1"/>
                  <a:pt x="22517" y="1"/>
                </a:cubicBezTo>
                <a:lnTo>
                  <a:pt x="5338" y="1"/>
                </a:lnTo>
                <a:close/>
              </a:path>
            </a:pathLst>
          </a:custGeom>
          <a:solidFill>
            <a:srgbClr val="FFFFFF">
              <a:alpha val="5880"/>
            </a:srgbClr>
          </a:solidFill>
          <a:ln>
            <a:noFill/>
          </a:ln>
        </p:spPr>
        <p:txBody>
          <a:bodyPr wrap="square" lIns="91425" tIns="91425" rIns="91425" bIns="91425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445" name="Google Shape;445;p20"/>
          <p:cNvSpPr/>
          <p:nvPr/>
        </p:nvSpPr>
        <p:spPr>
          <a:xfrm>
            <a:off x="398631" y="5133099"/>
            <a:ext cx="202207" cy="74499"/>
          </a:xfrm>
          <a:custGeom>
            <a:avLst/>
            <a:rect l="l" t="t" r="r" b="b"/>
            <a:pathLst>
              <a:path w="11042" h="4071">
                <a:moveTo>
                  <a:pt x="1501" y="1"/>
                </a:moveTo>
                <a:lnTo>
                  <a:pt x="0" y="4071"/>
                </a:lnTo>
                <a:lnTo>
                  <a:pt x="9540" y="4071"/>
                </a:lnTo>
                <a:lnTo>
                  <a:pt x="11041" y="1"/>
                </a:lnTo>
                <a:lnTo>
                  <a:pt x="1501" y="1"/>
                </a:lnTo>
                <a:close/>
              </a:path>
            </a:pathLst>
          </a:custGeom>
          <a:solidFill>
            <a:srgbClr val="FFFFFF">
              <a:alpha val="5880"/>
            </a:srgbClr>
          </a:solidFill>
          <a:ln>
            <a:noFill/>
          </a:ln>
        </p:spPr>
        <p:txBody>
          <a:bodyPr wrap="square" lIns="91425" tIns="91425" rIns="91425" bIns="91425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446" name="Google Shape;446;p20"/>
          <p:cNvSpPr/>
          <p:nvPr/>
        </p:nvSpPr>
        <p:spPr>
          <a:xfrm>
            <a:off x="8141800" y="1115701"/>
            <a:ext cx="723381" cy="723381"/>
          </a:xfrm>
          <a:custGeom>
            <a:avLst/>
            <a:rect l="l" t="t" r="r" b="b"/>
            <a:pathLst>
              <a:path w="39529" h="39529">
                <a:moveTo>
                  <a:pt x="19781" y="1969"/>
                </a:moveTo>
                <a:cubicBezTo>
                  <a:pt x="29621" y="1969"/>
                  <a:pt x="37560" y="9974"/>
                  <a:pt x="37560" y="19781"/>
                </a:cubicBezTo>
                <a:cubicBezTo>
                  <a:pt x="37560" y="29588"/>
                  <a:pt x="29555" y="37594"/>
                  <a:pt x="19781" y="37594"/>
                </a:cubicBezTo>
                <a:cubicBezTo>
                  <a:pt x="9941" y="37594"/>
                  <a:pt x="1968" y="29588"/>
                  <a:pt x="1968" y="19781"/>
                </a:cubicBezTo>
                <a:cubicBezTo>
                  <a:pt x="1968" y="9974"/>
                  <a:pt x="9974" y="1969"/>
                  <a:pt x="19781" y="1969"/>
                </a:cubicBezTo>
                <a:close/>
                <a:moveTo>
                  <a:pt x="19781" y="0"/>
                </a:moveTo>
                <a:cubicBezTo>
                  <a:pt x="8873" y="0"/>
                  <a:pt x="0" y="8907"/>
                  <a:pt x="0" y="19781"/>
                </a:cubicBezTo>
                <a:cubicBezTo>
                  <a:pt x="0" y="30656"/>
                  <a:pt x="8873" y="39529"/>
                  <a:pt x="19781" y="39529"/>
                </a:cubicBezTo>
                <a:cubicBezTo>
                  <a:pt x="30689" y="39529"/>
                  <a:pt x="39528" y="30656"/>
                  <a:pt x="39528" y="19781"/>
                </a:cubicBezTo>
                <a:cubicBezTo>
                  <a:pt x="39528" y="8907"/>
                  <a:pt x="30655" y="0"/>
                  <a:pt x="19781" y="0"/>
                </a:cubicBezTo>
                <a:close/>
              </a:path>
            </a:pathLst>
          </a:custGeom>
          <a:solidFill>
            <a:srgbClr val="FFFFFF">
              <a:alpha val="5880"/>
            </a:srgbClr>
          </a:solidFill>
          <a:ln>
            <a:noFill/>
          </a:ln>
        </p:spPr>
        <p:txBody>
          <a:bodyPr wrap="square" lIns="91425" tIns="91425" rIns="91425" bIns="91425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447" name="Google Shape;447;p20"/>
          <p:cNvSpPr/>
          <p:nvPr/>
        </p:nvSpPr>
        <p:spPr>
          <a:xfrm>
            <a:off x="8370097" y="1246329"/>
            <a:ext cx="274720" cy="477392"/>
          </a:xfrm>
          <a:custGeom>
            <a:avLst/>
            <a:rect l="l" t="t" r="r" b="b"/>
            <a:pathLst>
              <a:path w="15012" h="26087">
                <a:moveTo>
                  <a:pt x="5505" y="1"/>
                </a:moveTo>
                <a:lnTo>
                  <a:pt x="5505" y="2603"/>
                </a:lnTo>
                <a:lnTo>
                  <a:pt x="468" y="2603"/>
                </a:lnTo>
                <a:lnTo>
                  <a:pt x="468" y="6572"/>
                </a:lnTo>
                <a:lnTo>
                  <a:pt x="10208" y="6572"/>
                </a:lnTo>
                <a:lnTo>
                  <a:pt x="1" y="19315"/>
                </a:lnTo>
                <a:lnTo>
                  <a:pt x="1" y="23451"/>
                </a:lnTo>
                <a:lnTo>
                  <a:pt x="5505" y="23451"/>
                </a:lnTo>
                <a:lnTo>
                  <a:pt x="5505" y="26086"/>
                </a:lnTo>
                <a:lnTo>
                  <a:pt x="9474" y="26086"/>
                </a:lnTo>
                <a:lnTo>
                  <a:pt x="9474" y="23451"/>
                </a:lnTo>
                <a:lnTo>
                  <a:pt x="14544" y="23451"/>
                </a:lnTo>
                <a:lnTo>
                  <a:pt x="14544" y="19515"/>
                </a:lnTo>
                <a:lnTo>
                  <a:pt x="4871" y="19515"/>
                </a:lnTo>
                <a:lnTo>
                  <a:pt x="15011" y="6906"/>
                </a:lnTo>
                <a:lnTo>
                  <a:pt x="15011" y="2603"/>
                </a:lnTo>
                <a:lnTo>
                  <a:pt x="9474" y="2603"/>
                </a:lnTo>
                <a:lnTo>
                  <a:pt x="9474" y="1"/>
                </a:lnTo>
                <a:lnTo>
                  <a:pt x="5505" y="1"/>
                </a:lnTo>
                <a:close/>
              </a:path>
            </a:pathLst>
          </a:custGeom>
          <a:solidFill>
            <a:srgbClr val="FFFFFF">
              <a:alpha val="5880"/>
            </a:srgbClr>
          </a:solidFill>
          <a:ln>
            <a:noFill/>
          </a:ln>
        </p:spPr>
        <p:txBody>
          <a:bodyPr wrap="square" lIns="91425" tIns="91425" rIns="91425" bIns="91425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448" name="Google Shape;448;p20"/>
          <p:cNvSpPr/>
          <p:nvPr/>
        </p:nvSpPr>
        <p:spPr>
          <a:xfrm>
            <a:off x="8071600" y="1044275"/>
            <a:ext cx="868664" cy="868664"/>
          </a:xfrm>
          <a:custGeom>
            <a:avLst/>
            <a:rect l="l" t="t" r="r" b="b"/>
            <a:pathLst>
              <a:path w="47468" h="47468">
                <a:moveTo>
                  <a:pt x="23717" y="1669"/>
                </a:moveTo>
                <a:cubicBezTo>
                  <a:pt x="35892" y="1669"/>
                  <a:pt x="45766" y="11609"/>
                  <a:pt x="45766" y="23718"/>
                </a:cubicBezTo>
                <a:cubicBezTo>
                  <a:pt x="45766" y="35893"/>
                  <a:pt x="35892" y="45800"/>
                  <a:pt x="23717" y="45800"/>
                </a:cubicBezTo>
                <a:cubicBezTo>
                  <a:pt x="11542" y="45800"/>
                  <a:pt x="1668" y="35893"/>
                  <a:pt x="1668" y="23718"/>
                </a:cubicBezTo>
                <a:cubicBezTo>
                  <a:pt x="1668" y="11542"/>
                  <a:pt x="11542" y="1669"/>
                  <a:pt x="23717" y="1669"/>
                </a:cubicBezTo>
                <a:close/>
                <a:moveTo>
                  <a:pt x="23717" y="1"/>
                </a:moveTo>
                <a:cubicBezTo>
                  <a:pt x="10641" y="1"/>
                  <a:pt x="0" y="10642"/>
                  <a:pt x="0" y="23718"/>
                </a:cubicBezTo>
                <a:cubicBezTo>
                  <a:pt x="0" y="36827"/>
                  <a:pt x="10641" y="47468"/>
                  <a:pt x="23717" y="47468"/>
                </a:cubicBezTo>
                <a:cubicBezTo>
                  <a:pt x="36826" y="47468"/>
                  <a:pt x="47467" y="36827"/>
                  <a:pt x="47467" y="23718"/>
                </a:cubicBezTo>
                <a:cubicBezTo>
                  <a:pt x="47467" y="10642"/>
                  <a:pt x="36826" y="1"/>
                  <a:pt x="23717" y="1"/>
                </a:cubicBezTo>
                <a:close/>
              </a:path>
            </a:pathLst>
          </a:custGeom>
          <a:solidFill>
            <a:srgbClr val="FFFFFF">
              <a:alpha val="5880"/>
            </a:srgbClr>
          </a:solidFill>
          <a:ln>
            <a:noFill/>
          </a:ln>
        </p:spPr>
        <p:txBody>
          <a:bodyPr wrap="square" lIns="91425" tIns="91425" rIns="91425" bIns="91425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449" name="Google Shape;449;p20"/>
          <p:cNvSpPr/>
          <p:nvPr/>
        </p:nvSpPr>
        <p:spPr>
          <a:xfrm rot="5400000">
            <a:off x="5904475" y="1811850"/>
            <a:ext cx="6572400" cy="15198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wrap="square" lIns="91425" tIns="91425" rIns="91425" bIns="91425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ulish"/>
              <a:ea typeface="Mulish"/>
              <a:cs typeface="Mulish"/>
              <a:sym typeface="Mulish"/>
            </a:endParaRPr>
          </a:p>
        </p:txBody>
      </p:sp>
    </p:spTree>
  </p:cSld>
  <p:clrMapOvr>
    <a:masterClrMapping/>
  </p:clrMapOvr>
  <p:hf dt="0" sldNum="0" hdr="0" ft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3"/>
          <p:cNvSpPr>
            <a:spLocks noGrp="1" noEditPoints="1"/>
          </p:cNvSpPr>
          <p:nvPr>
            <p:ph type="subTitle" idx="1"/>
          </p:nvPr>
        </p:nvSpPr>
        <p:spPr>
          <a:xfrm>
            <a:off x="1566000" y="3767175"/>
            <a:ext cx="6012000" cy="428100"/>
          </a:xfrm>
          <a:prstGeom prst="rect">
            <a:avLst/>
          </a:prstGeom>
        </p:spPr>
        <p:txBody>
          <a:bodyPr wrap="square" lIns="91425" tIns="91425" rIns="91425" bIns="91425" anchor="t">
            <a:noAutofit/>
          </a:bodyPr>
          <a:lstStyle>
            <a:lvl1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pPr lvl="0"/>
          </a:p>
        </p:txBody>
      </p:sp>
      <p:grpSp>
        <p:nvGrpSpPr>
          <p:cNvPr id="45" name="Google Shape;45;p3"/>
          <p:cNvGrpSpPr/>
          <p:nvPr/>
        </p:nvGrpSpPr>
        <p:grpSpPr>
          <a:xfrm>
            <a:off x="356609" y="104789"/>
            <a:ext cx="1188717" cy="1188717"/>
            <a:chOff x="6958325" y="3643050"/>
            <a:chExt cx="1186700" cy="1186700"/>
          </a:xfrm>
        </p:grpSpPr>
        <p:sp>
          <p:nvSpPr>
            <p:cNvPr id="46" name="Google Shape;46;p3"/>
            <p:cNvSpPr/>
            <p:nvPr/>
          </p:nvSpPr>
          <p:spPr>
            <a:xfrm>
              <a:off x="6958325" y="3643050"/>
              <a:ext cx="1186700" cy="1186700"/>
            </a:xfrm>
            <a:custGeom>
              <a:avLst/>
              <a:rect l="l" t="t" r="r" b="b"/>
              <a:pathLst>
                <a:path w="47468" h="47468">
                  <a:moveTo>
                    <a:pt x="23717" y="1668"/>
                  </a:moveTo>
                  <a:cubicBezTo>
                    <a:pt x="35892" y="1668"/>
                    <a:pt x="45766" y="11608"/>
                    <a:pt x="45766" y="23750"/>
                  </a:cubicBezTo>
                  <a:cubicBezTo>
                    <a:pt x="45766" y="35926"/>
                    <a:pt x="35892" y="45799"/>
                    <a:pt x="23717" y="45799"/>
                  </a:cubicBezTo>
                  <a:cubicBezTo>
                    <a:pt x="11542" y="45799"/>
                    <a:pt x="1668" y="35926"/>
                    <a:pt x="1668" y="23750"/>
                  </a:cubicBezTo>
                  <a:cubicBezTo>
                    <a:pt x="1668" y="11575"/>
                    <a:pt x="11542" y="1668"/>
                    <a:pt x="23717" y="1668"/>
                  </a:cubicBezTo>
                  <a:close/>
                  <a:moveTo>
                    <a:pt x="23717" y="0"/>
                  </a:moveTo>
                  <a:cubicBezTo>
                    <a:pt x="10641" y="0"/>
                    <a:pt x="0" y="10641"/>
                    <a:pt x="0" y="23750"/>
                  </a:cubicBezTo>
                  <a:cubicBezTo>
                    <a:pt x="0" y="36826"/>
                    <a:pt x="10641" y="47467"/>
                    <a:pt x="23717" y="47467"/>
                  </a:cubicBezTo>
                  <a:cubicBezTo>
                    <a:pt x="36826" y="47467"/>
                    <a:pt x="47467" y="36826"/>
                    <a:pt x="47467" y="23750"/>
                  </a:cubicBezTo>
                  <a:cubicBezTo>
                    <a:pt x="47467" y="10641"/>
                    <a:pt x="36826" y="0"/>
                    <a:pt x="23717" y="0"/>
                  </a:cubicBezTo>
                  <a:close/>
                </a:path>
              </a:pathLst>
            </a:custGeom>
            <a:solidFill>
              <a:srgbClr val="FFFFFF">
                <a:alpha val="6180"/>
              </a:srgb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ulish"/>
                <a:ea typeface="Mulish"/>
                <a:cs typeface="Mulish"/>
                <a:sym typeface="Mulish"/>
              </a:endParaRPr>
            </a:p>
          </p:txBody>
        </p:sp>
        <p:sp>
          <p:nvSpPr>
            <p:cNvPr id="47" name="Google Shape;47;p3"/>
            <p:cNvSpPr/>
            <p:nvPr/>
          </p:nvSpPr>
          <p:spPr>
            <a:xfrm>
              <a:off x="7054225" y="3738100"/>
              <a:ext cx="989050" cy="988250"/>
            </a:xfrm>
            <a:custGeom>
              <a:avLst/>
              <a:rect l="l" t="t" r="r" b="b"/>
              <a:pathLst>
                <a:path w="39562" h="39530">
                  <a:moveTo>
                    <a:pt x="19781" y="1969"/>
                  </a:moveTo>
                  <a:cubicBezTo>
                    <a:pt x="29621" y="1969"/>
                    <a:pt x="37560" y="9975"/>
                    <a:pt x="37560" y="19782"/>
                  </a:cubicBezTo>
                  <a:cubicBezTo>
                    <a:pt x="37560" y="29555"/>
                    <a:pt x="29555" y="37561"/>
                    <a:pt x="19781" y="37561"/>
                  </a:cubicBezTo>
                  <a:cubicBezTo>
                    <a:pt x="9941" y="37561"/>
                    <a:pt x="1968" y="29555"/>
                    <a:pt x="1968" y="19782"/>
                  </a:cubicBezTo>
                  <a:cubicBezTo>
                    <a:pt x="1968" y="9975"/>
                    <a:pt x="9974" y="1969"/>
                    <a:pt x="19781" y="1969"/>
                  </a:cubicBezTo>
                  <a:close/>
                  <a:moveTo>
                    <a:pt x="19781" y="1"/>
                  </a:moveTo>
                  <a:cubicBezTo>
                    <a:pt x="8873" y="1"/>
                    <a:pt x="0" y="8874"/>
                    <a:pt x="0" y="19782"/>
                  </a:cubicBezTo>
                  <a:cubicBezTo>
                    <a:pt x="0" y="30656"/>
                    <a:pt x="8873" y="39529"/>
                    <a:pt x="19781" y="39529"/>
                  </a:cubicBezTo>
                  <a:cubicBezTo>
                    <a:pt x="30689" y="39529"/>
                    <a:pt x="39562" y="30689"/>
                    <a:pt x="39528" y="19782"/>
                  </a:cubicBezTo>
                  <a:cubicBezTo>
                    <a:pt x="39528" y="8874"/>
                    <a:pt x="30655" y="1"/>
                    <a:pt x="19781" y="1"/>
                  </a:cubicBezTo>
                  <a:close/>
                </a:path>
              </a:pathLst>
            </a:custGeom>
            <a:solidFill>
              <a:srgbClr val="FFFFFF">
                <a:alpha val="6180"/>
              </a:srgb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ulish"/>
                <a:ea typeface="Mulish"/>
                <a:cs typeface="Mulish"/>
                <a:sym typeface="Mulish"/>
              </a:endParaRPr>
            </a:p>
          </p:txBody>
        </p:sp>
        <p:sp>
          <p:nvSpPr>
            <p:cNvPr id="48" name="Google Shape;48;p3"/>
            <p:cNvSpPr/>
            <p:nvPr/>
          </p:nvSpPr>
          <p:spPr>
            <a:xfrm>
              <a:off x="7104250" y="4005800"/>
              <a:ext cx="890650" cy="427000"/>
            </a:xfrm>
            <a:custGeom>
              <a:avLst/>
              <a:rect l="l" t="t" r="r" b="b"/>
              <a:pathLst>
                <a:path w="35626" h="17080">
                  <a:moveTo>
                    <a:pt x="7539" y="0"/>
                  </a:moveTo>
                  <a:lnTo>
                    <a:pt x="7539" y="13310"/>
                  </a:lnTo>
                  <a:lnTo>
                    <a:pt x="1" y="13310"/>
                  </a:lnTo>
                  <a:lnTo>
                    <a:pt x="1" y="17079"/>
                  </a:lnTo>
                  <a:lnTo>
                    <a:pt x="11309" y="17079"/>
                  </a:lnTo>
                  <a:lnTo>
                    <a:pt x="11309" y="9307"/>
                  </a:lnTo>
                  <a:lnTo>
                    <a:pt x="17947" y="16179"/>
                  </a:lnTo>
                  <a:lnTo>
                    <a:pt x="24118" y="9907"/>
                  </a:lnTo>
                  <a:lnTo>
                    <a:pt x="24118" y="17079"/>
                  </a:lnTo>
                  <a:lnTo>
                    <a:pt x="35626" y="17079"/>
                  </a:lnTo>
                  <a:lnTo>
                    <a:pt x="35626" y="13310"/>
                  </a:lnTo>
                  <a:lnTo>
                    <a:pt x="27854" y="13310"/>
                  </a:lnTo>
                  <a:lnTo>
                    <a:pt x="27854" y="668"/>
                  </a:lnTo>
                  <a:lnTo>
                    <a:pt x="17980" y="10808"/>
                  </a:lnTo>
                  <a:lnTo>
                    <a:pt x="7539" y="0"/>
                  </a:lnTo>
                  <a:close/>
                </a:path>
              </a:pathLst>
            </a:custGeom>
            <a:solidFill>
              <a:srgbClr val="FFFFFF">
                <a:alpha val="6180"/>
              </a:srgb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ulish"/>
                <a:ea typeface="Mulish"/>
                <a:cs typeface="Mulish"/>
                <a:sym typeface="Mulish"/>
              </a:endParaRPr>
            </a:p>
          </p:txBody>
        </p:sp>
      </p:grpSp>
      <p:grpSp>
        <p:nvGrpSpPr>
          <p:cNvPr id="49" name="Google Shape;49;p3"/>
          <p:cNvGrpSpPr/>
          <p:nvPr/>
        </p:nvGrpSpPr>
        <p:grpSpPr>
          <a:xfrm>
            <a:off x="1478000" y="2641488"/>
            <a:ext cx="1186700" cy="1185875"/>
            <a:chOff x="3991875" y="106188"/>
            <a:chExt cx="1186700" cy="1185875"/>
          </a:xfrm>
        </p:grpSpPr>
        <p:sp>
          <p:nvSpPr>
            <p:cNvPr id="50" name="Google Shape;50;p3"/>
            <p:cNvSpPr/>
            <p:nvPr/>
          </p:nvSpPr>
          <p:spPr>
            <a:xfrm>
              <a:off x="4091100" y="206263"/>
              <a:ext cx="988250" cy="988225"/>
            </a:xfrm>
            <a:custGeom>
              <a:avLst/>
              <a:rect l="l" t="t" r="r" b="b"/>
              <a:pathLst>
                <a:path w="39530" h="39529">
                  <a:moveTo>
                    <a:pt x="19782" y="1935"/>
                  </a:moveTo>
                  <a:cubicBezTo>
                    <a:pt x="29555" y="1935"/>
                    <a:pt x="37528" y="9907"/>
                    <a:pt x="37561" y="19748"/>
                  </a:cubicBezTo>
                  <a:cubicBezTo>
                    <a:pt x="37561" y="29555"/>
                    <a:pt x="29555" y="37560"/>
                    <a:pt x="19748" y="37560"/>
                  </a:cubicBezTo>
                  <a:cubicBezTo>
                    <a:pt x="9941" y="37560"/>
                    <a:pt x="1969" y="29555"/>
                    <a:pt x="1969" y="19748"/>
                  </a:cubicBezTo>
                  <a:cubicBezTo>
                    <a:pt x="1969" y="9907"/>
                    <a:pt x="9975" y="1935"/>
                    <a:pt x="19782" y="1935"/>
                  </a:cubicBezTo>
                  <a:close/>
                  <a:moveTo>
                    <a:pt x="19782" y="0"/>
                  </a:moveTo>
                  <a:cubicBezTo>
                    <a:pt x="8874" y="0"/>
                    <a:pt x="1" y="8873"/>
                    <a:pt x="1" y="19748"/>
                  </a:cubicBezTo>
                  <a:cubicBezTo>
                    <a:pt x="1" y="30622"/>
                    <a:pt x="8874" y="39529"/>
                    <a:pt x="19782" y="39529"/>
                  </a:cubicBezTo>
                  <a:cubicBezTo>
                    <a:pt x="30656" y="39529"/>
                    <a:pt x="39529" y="30622"/>
                    <a:pt x="39529" y="19748"/>
                  </a:cubicBezTo>
                  <a:cubicBezTo>
                    <a:pt x="39529" y="8873"/>
                    <a:pt x="30656" y="0"/>
                    <a:pt x="19782" y="0"/>
                  </a:cubicBezTo>
                  <a:close/>
                </a:path>
              </a:pathLst>
            </a:custGeom>
            <a:solidFill>
              <a:srgbClr val="FFFFFF">
                <a:alpha val="6180"/>
              </a:srgb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ulish"/>
                <a:ea typeface="Mulish"/>
                <a:cs typeface="Mulish"/>
                <a:sym typeface="Mulish"/>
              </a:endParaRPr>
            </a:p>
          </p:txBody>
        </p:sp>
        <p:sp>
          <p:nvSpPr>
            <p:cNvPr id="51" name="Google Shape;51;p3"/>
            <p:cNvSpPr/>
            <p:nvPr/>
          </p:nvSpPr>
          <p:spPr>
            <a:xfrm>
              <a:off x="4386325" y="412238"/>
              <a:ext cx="466175" cy="556250"/>
            </a:xfrm>
            <a:custGeom>
              <a:avLst/>
              <a:rect l="l" t="t" r="r" b="b"/>
              <a:pathLst>
                <a:path w="18647" h="22250">
                  <a:moveTo>
                    <a:pt x="7339" y="0"/>
                  </a:moveTo>
                  <a:lnTo>
                    <a:pt x="0" y="22250"/>
                  </a:lnTo>
                  <a:lnTo>
                    <a:pt x="16412" y="22250"/>
                  </a:lnTo>
                  <a:lnTo>
                    <a:pt x="18647" y="17480"/>
                  </a:lnTo>
                  <a:lnTo>
                    <a:pt x="7973" y="17480"/>
                  </a:lnTo>
                  <a:lnTo>
                    <a:pt x="13343" y="0"/>
                  </a:lnTo>
                  <a:lnTo>
                    <a:pt x="7339" y="0"/>
                  </a:lnTo>
                  <a:close/>
                </a:path>
              </a:pathLst>
            </a:custGeom>
            <a:solidFill>
              <a:srgbClr val="FFFFFF">
                <a:alpha val="6180"/>
              </a:srgb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ulish"/>
                <a:ea typeface="Mulish"/>
                <a:cs typeface="Mulish"/>
                <a:sym typeface="Mulish"/>
              </a:endParaRPr>
            </a:p>
          </p:txBody>
        </p:sp>
        <p:sp>
          <p:nvSpPr>
            <p:cNvPr id="52" name="Google Shape;52;p3"/>
            <p:cNvSpPr/>
            <p:nvPr/>
          </p:nvSpPr>
          <p:spPr>
            <a:xfrm>
              <a:off x="4303750" y="497288"/>
              <a:ext cx="523750" cy="357800"/>
            </a:xfrm>
            <a:custGeom>
              <a:avLst/>
              <a:rect l="l" t="t" r="r" b="b"/>
              <a:pathLst>
                <a:path w="20950" h="14312">
                  <a:moveTo>
                    <a:pt x="20949" y="1"/>
                  </a:moveTo>
                  <a:lnTo>
                    <a:pt x="1002" y="10375"/>
                  </a:lnTo>
                  <a:lnTo>
                    <a:pt x="1" y="14311"/>
                  </a:lnTo>
                  <a:lnTo>
                    <a:pt x="19181" y="4371"/>
                  </a:lnTo>
                  <a:lnTo>
                    <a:pt x="20949" y="1"/>
                  </a:lnTo>
                  <a:close/>
                </a:path>
              </a:pathLst>
            </a:custGeom>
            <a:solidFill>
              <a:srgbClr val="FFFFFF">
                <a:alpha val="6180"/>
              </a:srgb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ulish"/>
                <a:ea typeface="Mulish"/>
                <a:cs typeface="Mulish"/>
                <a:sym typeface="Mulish"/>
              </a:endParaRPr>
            </a:p>
          </p:txBody>
        </p:sp>
        <p:sp>
          <p:nvSpPr>
            <p:cNvPr id="53" name="Google Shape;53;p3"/>
            <p:cNvSpPr/>
            <p:nvPr/>
          </p:nvSpPr>
          <p:spPr>
            <a:xfrm>
              <a:off x="3991875" y="106188"/>
              <a:ext cx="1186700" cy="1185875"/>
            </a:xfrm>
            <a:custGeom>
              <a:avLst/>
              <a:rect l="l" t="t" r="r" b="b"/>
              <a:pathLst>
                <a:path w="47468" h="47435">
                  <a:moveTo>
                    <a:pt x="23751" y="1702"/>
                  </a:moveTo>
                  <a:cubicBezTo>
                    <a:pt x="35859" y="1702"/>
                    <a:pt x="45766" y="11575"/>
                    <a:pt x="45800" y="23751"/>
                  </a:cubicBezTo>
                  <a:cubicBezTo>
                    <a:pt x="45800" y="35926"/>
                    <a:pt x="35926" y="45833"/>
                    <a:pt x="23751" y="45833"/>
                  </a:cubicBezTo>
                  <a:cubicBezTo>
                    <a:pt x="11575" y="45833"/>
                    <a:pt x="1668" y="35926"/>
                    <a:pt x="1668" y="23751"/>
                  </a:cubicBezTo>
                  <a:cubicBezTo>
                    <a:pt x="1668" y="11575"/>
                    <a:pt x="11575" y="1702"/>
                    <a:pt x="23751" y="1702"/>
                  </a:cubicBezTo>
                  <a:close/>
                  <a:moveTo>
                    <a:pt x="23751" y="0"/>
                  </a:moveTo>
                  <a:cubicBezTo>
                    <a:pt x="10641" y="0"/>
                    <a:pt x="0" y="10608"/>
                    <a:pt x="0" y="23717"/>
                  </a:cubicBezTo>
                  <a:cubicBezTo>
                    <a:pt x="0" y="36827"/>
                    <a:pt x="10641" y="47434"/>
                    <a:pt x="23751" y="47434"/>
                  </a:cubicBezTo>
                  <a:cubicBezTo>
                    <a:pt x="36793" y="47434"/>
                    <a:pt x="47434" y="36827"/>
                    <a:pt x="47468" y="23717"/>
                  </a:cubicBezTo>
                  <a:cubicBezTo>
                    <a:pt x="47468" y="10608"/>
                    <a:pt x="36827" y="0"/>
                    <a:pt x="23751" y="0"/>
                  </a:cubicBezTo>
                  <a:close/>
                </a:path>
              </a:pathLst>
            </a:custGeom>
            <a:solidFill>
              <a:srgbClr val="FFFFFF">
                <a:alpha val="6180"/>
              </a:srgb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ulish"/>
                <a:ea typeface="Mulish"/>
                <a:cs typeface="Mulish"/>
                <a:sym typeface="Mulish"/>
              </a:endParaRPr>
            </a:p>
          </p:txBody>
        </p:sp>
      </p:grpSp>
      <p:grpSp>
        <p:nvGrpSpPr>
          <p:cNvPr id="54" name="Google Shape;54;p3"/>
          <p:cNvGrpSpPr/>
          <p:nvPr/>
        </p:nvGrpSpPr>
        <p:grpSpPr>
          <a:xfrm>
            <a:off x="195062" y="3827387"/>
            <a:ext cx="1188717" cy="1188742"/>
            <a:chOff x="6012150" y="4715338"/>
            <a:chExt cx="1186700" cy="1186725"/>
          </a:xfrm>
        </p:grpSpPr>
        <p:sp>
          <p:nvSpPr>
            <p:cNvPr id="55" name="Google Shape;55;p3"/>
            <p:cNvSpPr/>
            <p:nvPr/>
          </p:nvSpPr>
          <p:spPr>
            <a:xfrm>
              <a:off x="6111375" y="4814588"/>
              <a:ext cx="988225" cy="988225"/>
            </a:xfrm>
            <a:custGeom>
              <a:avLst/>
              <a:rect l="l" t="t" r="r" b="b"/>
              <a:pathLst>
                <a:path w="39529" h="39529">
                  <a:moveTo>
                    <a:pt x="19781" y="1968"/>
                  </a:moveTo>
                  <a:cubicBezTo>
                    <a:pt x="29555" y="1968"/>
                    <a:pt x="37561" y="9974"/>
                    <a:pt x="37561" y="19781"/>
                  </a:cubicBezTo>
                  <a:cubicBezTo>
                    <a:pt x="37561" y="29555"/>
                    <a:pt x="29555" y="37561"/>
                    <a:pt x="19781" y="37561"/>
                  </a:cubicBezTo>
                  <a:cubicBezTo>
                    <a:pt x="9941" y="37561"/>
                    <a:pt x="1969" y="29555"/>
                    <a:pt x="1969" y="19781"/>
                  </a:cubicBezTo>
                  <a:cubicBezTo>
                    <a:pt x="1969" y="9974"/>
                    <a:pt x="9974" y="1968"/>
                    <a:pt x="19781" y="1968"/>
                  </a:cubicBezTo>
                  <a:close/>
                  <a:moveTo>
                    <a:pt x="19781" y="0"/>
                  </a:moveTo>
                  <a:cubicBezTo>
                    <a:pt x="8874" y="0"/>
                    <a:pt x="1" y="8873"/>
                    <a:pt x="1" y="19781"/>
                  </a:cubicBezTo>
                  <a:cubicBezTo>
                    <a:pt x="1" y="30656"/>
                    <a:pt x="8874" y="39529"/>
                    <a:pt x="19781" y="39529"/>
                  </a:cubicBezTo>
                  <a:cubicBezTo>
                    <a:pt x="30656" y="39529"/>
                    <a:pt x="39529" y="30656"/>
                    <a:pt x="39529" y="19781"/>
                  </a:cubicBezTo>
                  <a:cubicBezTo>
                    <a:pt x="39529" y="8873"/>
                    <a:pt x="30656" y="0"/>
                    <a:pt x="19781" y="0"/>
                  </a:cubicBezTo>
                  <a:close/>
                </a:path>
              </a:pathLst>
            </a:custGeom>
            <a:solidFill>
              <a:srgbClr val="FFFFFF">
                <a:alpha val="6180"/>
              </a:srgb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ulish"/>
                <a:ea typeface="Mulish"/>
                <a:cs typeface="Mulish"/>
                <a:sym typeface="Mulish"/>
              </a:endParaRPr>
            </a:p>
          </p:txBody>
        </p:sp>
        <p:sp>
          <p:nvSpPr>
            <p:cNvPr id="56" name="Google Shape;56;p3"/>
            <p:cNvSpPr/>
            <p:nvPr/>
          </p:nvSpPr>
          <p:spPr>
            <a:xfrm>
              <a:off x="6289000" y="5033838"/>
              <a:ext cx="622975" cy="523650"/>
            </a:xfrm>
            <a:custGeom>
              <a:avLst/>
              <a:rect l="l" t="t" r="r" b="b"/>
              <a:pathLst>
                <a:path w="24919" h="20946">
                  <a:moveTo>
                    <a:pt x="24919" y="1671"/>
                  </a:moveTo>
                  <a:lnTo>
                    <a:pt x="24919" y="1671"/>
                  </a:lnTo>
                  <a:lnTo>
                    <a:pt x="24919" y="1671"/>
                  </a:lnTo>
                  <a:cubicBezTo>
                    <a:pt x="24919" y="1671"/>
                    <a:pt x="24919" y="1671"/>
                    <a:pt x="24919" y="1671"/>
                  </a:cubicBezTo>
                  <a:close/>
                  <a:moveTo>
                    <a:pt x="9007" y="3206"/>
                  </a:moveTo>
                  <a:lnTo>
                    <a:pt x="16613" y="14113"/>
                  </a:lnTo>
                  <a:lnTo>
                    <a:pt x="15912" y="16849"/>
                  </a:lnTo>
                  <a:lnTo>
                    <a:pt x="8373" y="6208"/>
                  </a:lnTo>
                  <a:lnTo>
                    <a:pt x="9007" y="3206"/>
                  </a:lnTo>
                  <a:close/>
                  <a:moveTo>
                    <a:pt x="8536" y="0"/>
                  </a:moveTo>
                  <a:cubicBezTo>
                    <a:pt x="7281" y="0"/>
                    <a:pt x="5582" y="416"/>
                    <a:pt x="4737" y="2438"/>
                  </a:cubicBezTo>
                  <a:cubicBezTo>
                    <a:pt x="3336" y="5907"/>
                    <a:pt x="1" y="19350"/>
                    <a:pt x="1" y="19350"/>
                  </a:cubicBezTo>
                  <a:cubicBezTo>
                    <a:pt x="1" y="19350"/>
                    <a:pt x="467" y="19446"/>
                    <a:pt x="1136" y="19446"/>
                  </a:cubicBezTo>
                  <a:cubicBezTo>
                    <a:pt x="2523" y="19446"/>
                    <a:pt x="4784" y="19036"/>
                    <a:pt x="5571" y="16515"/>
                  </a:cubicBezTo>
                  <a:lnTo>
                    <a:pt x="7706" y="8843"/>
                  </a:lnTo>
                  <a:lnTo>
                    <a:pt x="15078" y="19884"/>
                  </a:lnTo>
                  <a:cubicBezTo>
                    <a:pt x="14911" y="20451"/>
                    <a:pt x="14845" y="20852"/>
                    <a:pt x="14845" y="20852"/>
                  </a:cubicBezTo>
                  <a:cubicBezTo>
                    <a:pt x="14845" y="20852"/>
                    <a:pt x="15305" y="20946"/>
                    <a:pt x="15968" y="20946"/>
                  </a:cubicBezTo>
                  <a:cubicBezTo>
                    <a:pt x="17354" y="20946"/>
                    <a:pt x="19625" y="20533"/>
                    <a:pt x="20415" y="17983"/>
                  </a:cubicBezTo>
                  <a:lnTo>
                    <a:pt x="24919" y="1671"/>
                  </a:lnTo>
                  <a:lnTo>
                    <a:pt x="24919" y="1671"/>
                  </a:lnTo>
                  <a:cubicBezTo>
                    <a:pt x="24918" y="1672"/>
                    <a:pt x="24918" y="1672"/>
                    <a:pt x="24917" y="1672"/>
                  </a:cubicBezTo>
                  <a:cubicBezTo>
                    <a:pt x="24875" y="1672"/>
                    <a:pt x="24217" y="1474"/>
                    <a:pt x="23355" y="1474"/>
                  </a:cubicBezTo>
                  <a:cubicBezTo>
                    <a:pt x="22102" y="1474"/>
                    <a:pt x="20420" y="1892"/>
                    <a:pt x="19581" y="3939"/>
                  </a:cubicBezTo>
                  <a:cubicBezTo>
                    <a:pt x="19048" y="5240"/>
                    <a:pt x="18247" y="7976"/>
                    <a:pt x="17447" y="10878"/>
                  </a:cubicBezTo>
                  <a:lnTo>
                    <a:pt x="10075" y="203"/>
                  </a:lnTo>
                  <a:cubicBezTo>
                    <a:pt x="10075" y="203"/>
                    <a:pt x="9414" y="0"/>
                    <a:pt x="8536" y="0"/>
                  </a:cubicBezTo>
                  <a:close/>
                </a:path>
              </a:pathLst>
            </a:custGeom>
            <a:solidFill>
              <a:srgbClr val="FFFFFF">
                <a:alpha val="6180"/>
              </a:srgb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ulish"/>
                <a:ea typeface="Mulish"/>
                <a:cs typeface="Mulish"/>
                <a:sym typeface="Mulish"/>
              </a:endParaRPr>
            </a:p>
          </p:txBody>
        </p:sp>
        <p:sp>
          <p:nvSpPr>
            <p:cNvPr id="57" name="Google Shape;57;p3"/>
            <p:cNvSpPr/>
            <p:nvPr/>
          </p:nvSpPr>
          <p:spPr>
            <a:xfrm>
              <a:off x="6012150" y="4715338"/>
              <a:ext cx="1186700" cy="1186725"/>
            </a:xfrm>
            <a:custGeom>
              <a:avLst/>
              <a:rect l="l" t="t" r="r" b="b"/>
              <a:pathLst>
                <a:path w="47468" h="47469">
                  <a:moveTo>
                    <a:pt x="23750" y="1669"/>
                  </a:moveTo>
                  <a:cubicBezTo>
                    <a:pt x="35859" y="1669"/>
                    <a:pt x="45766" y="11609"/>
                    <a:pt x="45800" y="23751"/>
                  </a:cubicBezTo>
                  <a:cubicBezTo>
                    <a:pt x="45800" y="35927"/>
                    <a:pt x="35926" y="45800"/>
                    <a:pt x="23750" y="45800"/>
                  </a:cubicBezTo>
                  <a:cubicBezTo>
                    <a:pt x="11575" y="45800"/>
                    <a:pt x="1668" y="35927"/>
                    <a:pt x="1668" y="23751"/>
                  </a:cubicBezTo>
                  <a:cubicBezTo>
                    <a:pt x="1668" y="11542"/>
                    <a:pt x="11575" y="1669"/>
                    <a:pt x="23750" y="1669"/>
                  </a:cubicBezTo>
                  <a:close/>
                  <a:moveTo>
                    <a:pt x="23750" y="1"/>
                  </a:moveTo>
                  <a:cubicBezTo>
                    <a:pt x="10641" y="1"/>
                    <a:pt x="0" y="10642"/>
                    <a:pt x="0" y="23751"/>
                  </a:cubicBezTo>
                  <a:cubicBezTo>
                    <a:pt x="0" y="36827"/>
                    <a:pt x="10641" y="47468"/>
                    <a:pt x="23750" y="47468"/>
                  </a:cubicBezTo>
                  <a:cubicBezTo>
                    <a:pt x="36793" y="47468"/>
                    <a:pt x="47434" y="36827"/>
                    <a:pt x="47467" y="23751"/>
                  </a:cubicBezTo>
                  <a:cubicBezTo>
                    <a:pt x="47467" y="10642"/>
                    <a:pt x="36826" y="1"/>
                    <a:pt x="23750" y="1"/>
                  </a:cubicBezTo>
                  <a:close/>
                </a:path>
              </a:pathLst>
            </a:custGeom>
            <a:solidFill>
              <a:srgbClr val="FFFFFF">
                <a:alpha val="6180"/>
              </a:srgb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ulish"/>
                <a:ea typeface="Mulish"/>
                <a:cs typeface="Mulish"/>
                <a:sym typeface="Mulish"/>
              </a:endParaRPr>
            </a:p>
          </p:txBody>
        </p:sp>
      </p:grpSp>
      <p:grpSp>
        <p:nvGrpSpPr>
          <p:cNvPr id="58" name="Google Shape;58;p3"/>
          <p:cNvGrpSpPr/>
          <p:nvPr/>
        </p:nvGrpSpPr>
        <p:grpSpPr>
          <a:xfrm>
            <a:off x="5906450" y="201450"/>
            <a:ext cx="1186700" cy="1186700"/>
            <a:chOff x="7246525" y="699125"/>
            <a:chExt cx="1186700" cy="1186700"/>
          </a:xfrm>
        </p:grpSpPr>
        <p:sp>
          <p:nvSpPr>
            <p:cNvPr id="59" name="Google Shape;59;p3"/>
            <p:cNvSpPr/>
            <p:nvPr/>
          </p:nvSpPr>
          <p:spPr>
            <a:xfrm>
              <a:off x="7342425" y="796700"/>
              <a:ext cx="988225" cy="988225"/>
            </a:xfrm>
            <a:custGeom>
              <a:avLst/>
              <a:rect l="l" t="t" r="r" b="b"/>
              <a:pathLst>
                <a:path w="39529" h="39529">
                  <a:moveTo>
                    <a:pt x="19781" y="1969"/>
                  </a:moveTo>
                  <a:cubicBezTo>
                    <a:pt x="29621" y="1969"/>
                    <a:pt x="37560" y="9974"/>
                    <a:pt x="37560" y="19781"/>
                  </a:cubicBezTo>
                  <a:cubicBezTo>
                    <a:pt x="37560" y="29588"/>
                    <a:pt x="29555" y="37594"/>
                    <a:pt x="19781" y="37594"/>
                  </a:cubicBezTo>
                  <a:cubicBezTo>
                    <a:pt x="9941" y="37594"/>
                    <a:pt x="1968" y="29588"/>
                    <a:pt x="1968" y="19781"/>
                  </a:cubicBezTo>
                  <a:cubicBezTo>
                    <a:pt x="1968" y="9974"/>
                    <a:pt x="9974" y="1969"/>
                    <a:pt x="19781" y="1969"/>
                  </a:cubicBezTo>
                  <a:close/>
                  <a:moveTo>
                    <a:pt x="19781" y="0"/>
                  </a:moveTo>
                  <a:cubicBezTo>
                    <a:pt x="8873" y="0"/>
                    <a:pt x="0" y="8907"/>
                    <a:pt x="0" y="19781"/>
                  </a:cubicBezTo>
                  <a:cubicBezTo>
                    <a:pt x="0" y="30656"/>
                    <a:pt x="8873" y="39529"/>
                    <a:pt x="19781" y="39529"/>
                  </a:cubicBezTo>
                  <a:cubicBezTo>
                    <a:pt x="30689" y="39529"/>
                    <a:pt x="39528" y="30656"/>
                    <a:pt x="39528" y="19781"/>
                  </a:cubicBezTo>
                  <a:cubicBezTo>
                    <a:pt x="39528" y="8907"/>
                    <a:pt x="30655" y="0"/>
                    <a:pt x="19781" y="0"/>
                  </a:cubicBezTo>
                  <a:close/>
                </a:path>
              </a:pathLst>
            </a:custGeom>
            <a:solidFill>
              <a:srgbClr val="FFFFFF">
                <a:alpha val="6180"/>
              </a:srgb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ulish"/>
                <a:ea typeface="Mulish"/>
                <a:cs typeface="Mulish"/>
                <a:sym typeface="Mulish"/>
              </a:endParaRPr>
            </a:p>
          </p:txBody>
        </p:sp>
        <p:sp>
          <p:nvSpPr>
            <p:cNvPr id="60" name="Google Shape;60;p3"/>
            <p:cNvSpPr/>
            <p:nvPr/>
          </p:nvSpPr>
          <p:spPr>
            <a:xfrm>
              <a:off x="7638450" y="955975"/>
              <a:ext cx="376125" cy="651325"/>
            </a:xfrm>
            <a:custGeom>
              <a:avLst/>
              <a:rect l="l" t="t" r="r" b="b"/>
              <a:pathLst>
                <a:path w="15045" h="26053">
                  <a:moveTo>
                    <a:pt x="5538" y="1"/>
                  </a:moveTo>
                  <a:lnTo>
                    <a:pt x="5538" y="2603"/>
                  </a:lnTo>
                  <a:lnTo>
                    <a:pt x="468" y="2603"/>
                  </a:lnTo>
                  <a:lnTo>
                    <a:pt x="468" y="6539"/>
                  </a:lnTo>
                  <a:lnTo>
                    <a:pt x="10208" y="6539"/>
                  </a:lnTo>
                  <a:lnTo>
                    <a:pt x="1" y="19281"/>
                  </a:lnTo>
                  <a:lnTo>
                    <a:pt x="1" y="23451"/>
                  </a:lnTo>
                  <a:lnTo>
                    <a:pt x="5538" y="23451"/>
                  </a:lnTo>
                  <a:lnTo>
                    <a:pt x="5538" y="26053"/>
                  </a:lnTo>
                  <a:lnTo>
                    <a:pt x="9508" y="26053"/>
                  </a:lnTo>
                  <a:lnTo>
                    <a:pt x="9508" y="23451"/>
                  </a:lnTo>
                  <a:lnTo>
                    <a:pt x="14545" y="23451"/>
                  </a:lnTo>
                  <a:lnTo>
                    <a:pt x="14545" y="19515"/>
                  </a:lnTo>
                  <a:lnTo>
                    <a:pt x="4871" y="19515"/>
                  </a:lnTo>
                  <a:lnTo>
                    <a:pt x="15045" y="6872"/>
                  </a:lnTo>
                  <a:lnTo>
                    <a:pt x="15045" y="2603"/>
                  </a:lnTo>
                  <a:lnTo>
                    <a:pt x="9508" y="2603"/>
                  </a:lnTo>
                  <a:lnTo>
                    <a:pt x="9508" y="1"/>
                  </a:lnTo>
                  <a:lnTo>
                    <a:pt x="5538" y="1"/>
                  </a:lnTo>
                  <a:close/>
                </a:path>
              </a:pathLst>
            </a:custGeom>
            <a:solidFill>
              <a:srgbClr val="FFFFFF">
                <a:alpha val="6180"/>
              </a:srgb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ulish"/>
                <a:ea typeface="Mulish"/>
                <a:cs typeface="Mulish"/>
                <a:sym typeface="Mulish"/>
              </a:endParaRPr>
            </a:p>
          </p:txBody>
        </p:sp>
        <p:sp>
          <p:nvSpPr>
            <p:cNvPr id="61" name="Google Shape;61;p3"/>
            <p:cNvSpPr/>
            <p:nvPr/>
          </p:nvSpPr>
          <p:spPr>
            <a:xfrm>
              <a:off x="7246525" y="699125"/>
              <a:ext cx="1186700" cy="1186700"/>
            </a:xfrm>
            <a:custGeom>
              <a:avLst/>
              <a:rect l="l" t="t" r="r" b="b"/>
              <a:pathLst>
                <a:path w="47468" h="47468">
                  <a:moveTo>
                    <a:pt x="23717" y="1669"/>
                  </a:moveTo>
                  <a:cubicBezTo>
                    <a:pt x="35892" y="1669"/>
                    <a:pt x="45766" y="11609"/>
                    <a:pt x="45766" y="23718"/>
                  </a:cubicBezTo>
                  <a:cubicBezTo>
                    <a:pt x="45766" y="35893"/>
                    <a:pt x="35892" y="45800"/>
                    <a:pt x="23717" y="45800"/>
                  </a:cubicBezTo>
                  <a:cubicBezTo>
                    <a:pt x="11542" y="45800"/>
                    <a:pt x="1668" y="35893"/>
                    <a:pt x="1668" y="23718"/>
                  </a:cubicBezTo>
                  <a:cubicBezTo>
                    <a:pt x="1668" y="11542"/>
                    <a:pt x="11542" y="1669"/>
                    <a:pt x="23717" y="1669"/>
                  </a:cubicBezTo>
                  <a:close/>
                  <a:moveTo>
                    <a:pt x="23717" y="1"/>
                  </a:moveTo>
                  <a:cubicBezTo>
                    <a:pt x="10641" y="1"/>
                    <a:pt x="0" y="10642"/>
                    <a:pt x="0" y="23718"/>
                  </a:cubicBezTo>
                  <a:cubicBezTo>
                    <a:pt x="0" y="36827"/>
                    <a:pt x="10641" y="47468"/>
                    <a:pt x="23717" y="47468"/>
                  </a:cubicBezTo>
                  <a:cubicBezTo>
                    <a:pt x="36826" y="47468"/>
                    <a:pt x="47467" y="36827"/>
                    <a:pt x="47467" y="23718"/>
                  </a:cubicBezTo>
                  <a:cubicBezTo>
                    <a:pt x="47467" y="10642"/>
                    <a:pt x="36826" y="1"/>
                    <a:pt x="23717" y="1"/>
                  </a:cubicBezTo>
                  <a:close/>
                </a:path>
              </a:pathLst>
            </a:custGeom>
            <a:solidFill>
              <a:srgbClr val="FFFFFF">
                <a:alpha val="6180"/>
              </a:srgb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ulish"/>
                <a:ea typeface="Mulish"/>
                <a:cs typeface="Mulish"/>
                <a:sym typeface="Mulish"/>
              </a:endParaRPr>
            </a:p>
          </p:txBody>
        </p:sp>
      </p:grpSp>
      <p:grpSp>
        <p:nvGrpSpPr>
          <p:cNvPr id="62" name="Google Shape;62;p3"/>
          <p:cNvGrpSpPr/>
          <p:nvPr/>
        </p:nvGrpSpPr>
        <p:grpSpPr>
          <a:xfrm>
            <a:off x="8316263" y="105788"/>
            <a:ext cx="1185875" cy="1186700"/>
            <a:chOff x="1965050" y="4486750"/>
            <a:chExt cx="1185875" cy="1186700"/>
          </a:xfrm>
        </p:grpSpPr>
        <p:sp>
          <p:nvSpPr>
            <p:cNvPr id="63" name="Google Shape;63;p3"/>
            <p:cNvSpPr/>
            <p:nvPr/>
          </p:nvSpPr>
          <p:spPr>
            <a:xfrm>
              <a:off x="1965050" y="4486750"/>
              <a:ext cx="1185875" cy="1186700"/>
            </a:xfrm>
            <a:custGeom>
              <a:avLst/>
              <a:rect l="l" t="t" r="r" b="b"/>
              <a:pathLst>
                <a:path w="47435" h="47468">
                  <a:moveTo>
                    <a:pt x="23717" y="1735"/>
                  </a:moveTo>
                  <a:cubicBezTo>
                    <a:pt x="35892" y="1735"/>
                    <a:pt x="45766" y="11609"/>
                    <a:pt x="45766" y="23784"/>
                  </a:cubicBezTo>
                  <a:cubicBezTo>
                    <a:pt x="45766" y="35959"/>
                    <a:pt x="35892" y="45833"/>
                    <a:pt x="23717" y="45833"/>
                  </a:cubicBezTo>
                  <a:cubicBezTo>
                    <a:pt x="11542" y="45833"/>
                    <a:pt x="1668" y="35959"/>
                    <a:pt x="1668" y="23784"/>
                  </a:cubicBezTo>
                  <a:cubicBezTo>
                    <a:pt x="1668" y="11609"/>
                    <a:pt x="11542" y="1735"/>
                    <a:pt x="23717" y="1735"/>
                  </a:cubicBezTo>
                  <a:close/>
                  <a:moveTo>
                    <a:pt x="23717" y="0"/>
                  </a:moveTo>
                  <a:cubicBezTo>
                    <a:pt x="10641" y="0"/>
                    <a:pt x="0" y="10641"/>
                    <a:pt x="0" y="23751"/>
                  </a:cubicBezTo>
                  <a:cubicBezTo>
                    <a:pt x="0" y="36827"/>
                    <a:pt x="10641" y="47468"/>
                    <a:pt x="23717" y="47468"/>
                  </a:cubicBezTo>
                  <a:cubicBezTo>
                    <a:pt x="36793" y="47468"/>
                    <a:pt x="47434" y="36827"/>
                    <a:pt x="47434" y="23751"/>
                  </a:cubicBezTo>
                  <a:cubicBezTo>
                    <a:pt x="47434" y="10641"/>
                    <a:pt x="36793" y="0"/>
                    <a:pt x="23717" y="0"/>
                  </a:cubicBezTo>
                  <a:close/>
                </a:path>
              </a:pathLst>
            </a:custGeom>
            <a:solidFill>
              <a:srgbClr val="FFFFFF">
                <a:alpha val="6180"/>
              </a:srgb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ulish"/>
                <a:ea typeface="Mulish"/>
                <a:cs typeface="Mulish"/>
                <a:sym typeface="Mulish"/>
              </a:endParaRPr>
            </a:p>
          </p:txBody>
        </p:sp>
        <p:sp>
          <p:nvSpPr>
            <p:cNvPr id="64" name="Google Shape;64;p3"/>
            <p:cNvSpPr/>
            <p:nvPr/>
          </p:nvSpPr>
          <p:spPr>
            <a:xfrm>
              <a:off x="2064275" y="4585975"/>
              <a:ext cx="987400" cy="988250"/>
            </a:xfrm>
            <a:custGeom>
              <a:avLst/>
              <a:rect l="l" t="t" r="r" b="b"/>
              <a:pathLst>
                <a:path w="39496" h="39530">
                  <a:moveTo>
                    <a:pt x="19748" y="1969"/>
                  </a:moveTo>
                  <a:cubicBezTo>
                    <a:pt x="29555" y="1969"/>
                    <a:pt x="37561" y="9975"/>
                    <a:pt x="37561" y="19782"/>
                  </a:cubicBezTo>
                  <a:cubicBezTo>
                    <a:pt x="37561" y="29555"/>
                    <a:pt x="29555" y="37561"/>
                    <a:pt x="19748" y="37561"/>
                  </a:cubicBezTo>
                  <a:cubicBezTo>
                    <a:pt x="9908" y="37561"/>
                    <a:pt x="1935" y="29555"/>
                    <a:pt x="1935" y="19782"/>
                  </a:cubicBezTo>
                  <a:cubicBezTo>
                    <a:pt x="1935" y="9975"/>
                    <a:pt x="9941" y="1969"/>
                    <a:pt x="19748" y="1969"/>
                  </a:cubicBezTo>
                  <a:close/>
                  <a:moveTo>
                    <a:pt x="19748" y="1"/>
                  </a:moveTo>
                  <a:cubicBezTo>
                    <a:pt x="8874" y="1"/>
                    <a:pt x="1" y="8874"/>
                    <a:pt x="1" y="19782"/>
                  </a:cubicBezTo>
                  <a:cubicBezTo>
                    <a:pt x="1" y="30656"/>
                    <a:pt x="8874" y="39529"/>
                    <a:pt x="19748" y="39529"/>
                  </a:cubicBezTo>
                  <a:cubicBezTo>
                    <a:pt x="30623" y="39529"/>
                    <a:pt x="39496" y="30689"/>
                    <a:pt x="39496" y="19782"/>
                  </a:cubicBezTo>
                  <a:cubicBezTo>
                    <a:pt x="39496" y="8874"/>
                    <a:pt x="30623" y="1"/>
                    <a:pt x="19748" y="1"/>
                  </a:cubicBezTo>
                  <a:close/>
                </a:path>
              </a:pathLst>
            </a:custGeom>
            <a:solidFill>
              <a:srgbClr val="FFFFFF">
                <a:alpha val="6180"/>
              </a:srgb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ulish"/>
                <a:ea typeface="Mulish"/>
                <a:cs typeface="Mulish"/>
                <a:sym typeface="Mulish"/>
              </a:endParaRPr>
            </a:p>
          </p:txBody>
        </p:sp>
        <p:sp>
          <p:nvSpPr>
            <p:cNvPr id="65" name="Google Shape;65;p3"/>
            <p:cNvSpPr/>
            <p:nvPr/>
          </p:nvSpPr>
          <p:spPr>
            <a:xfrm>
              <a:off x="2256075" y="4909550"/>
              <a:ext cx="615475" cy="383625"/>
            </a:xfrm>
            <a:custGeom>
              <a:avLst/>
              <a:rect l="l" t="t" r="r" b="b"/>
              <a:pathLst>
                <a:path w="24619" h="15345">
                  <a:moveTo>
                    <a:pt x="5338" y="0"/>
                  </a:moveTo>
                  <a:lnTo>
                    <a:pt x="3870" y="4070"/>
                  </a:lnTo>
                  <a:lnTo>
                    <a:pt x="18481" y="4070"/>
                  </a:lnTo>
                  <a:lnTo>
                    <a:pt x="15779" y="11242"/>
                  </a:lnTo>
                  <a:lnTo>
                    <a:pt x="1869" y="11242"/>
                  </a:lnTo>
                  <a:lnTo>
                    <a:pt x="1" y="15345"/>
                  </a:lnTo>
                  <a:lnTo>
                    <a:pt x="18080" y="15345"/>
                  </a:lnTo>
                  <a:cubicBezTo>
                    <a:pt x="18914" y="15345"/>
                    <a:pt x="19682" y="14844"/>
                    <a:pt x="19948" y="14010"/>
                  </a:cubicBezTo>
                  <a:lnTo>
                    <a:pt x="24385" y="2736"/>
                  </a:lnTo>
                  <a:cubicBezTo>
                    <a:pt x="24618" y="2102"/>
                    <a:pt x="24552" y="1401"/>
                    <a:pt x="24185" y="868"/>
                  </a:cubicBezTo>
                  <a:cubicBezTo>
                    <a:pt x="23784" y="334"/>
                    <a:pt x="23184" y="0"/>
                    <a:pt x="22517" y="0"/>
                  </a:cubicBezTo>
                  <a:lnTo>
                    <a:pt x="5338" y="0"/>
                  </a:lnTo>
                  <a:close/>
                </a:path>
              </a:pathLst>
            </a:custGeom>
            <a:solidFill>
              <a:srgbClr val="FFFFFF">
                <a:alpha val="6180"/>
              </a:srgb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ulish"/>
                <a:ea typeface="Mulish"/>
                <a:cs typeface="Mulish"/>
                <a:sym typeface="Mulish"/>
              </a:endParaRPr>
            </a:p>
          </p:txBody>
        </p:sp>
        <p:sp>
          <p:nvSpPr>
            <p:cNvPr id="66" name="Google Shape;66;p3"/>
            <p:cNvSpPr/>
            <p:nvPr/>
          </p:nvSpPr>
          <p:spPr>
            <a:xfrm>
              <a:off x="2240250" y="5051325"/>
              <a:ext cx="276050" cy="101750"/>
            </a:xfrm>
            <a:custGeom>
              <a:avLst/>
              <a:rect l="l" t="t" r="r" b="b"/>
              <a:pathLst>
                <a:path w="11042" h="4070">
                  <a:moveTo>
                    <a:pt x="1501" y="0"/>
                  </a:moveTo>
                  <a:lnTo>
                    <a:pt x="0" y="4070"/>
                  </a:lnTo>
                  <a:lnTo>
                    <a:pt x="9540" y="4070"/>
                  </a:lnTo>
                  <a:lnTo>
                    <a:pt x="11041" y="0"/>
                  </a:lnTo>
                  <a:lnTo>
                    <a:pt x="1501" y="0"/>
                  </a:lnTo>
                  <a:close/>
                </a:path>
              </a:pathLst>
            </a:custGeom>
            <a:solidFill>
              <a:srgbClr val="FFFFFF">
                <a:alpha val="6180"/>
              </a:srgb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ulish"/>
                <a:ea typeface="Mulish"/>
                <a:cs typeface="Mulish"/>
                <a:sym typeface="Mulish"/>
              </a:endParaRPr>
            </a:p>
          </p:txBody>
        </p:sp>
      </p:grpSp>
      <p:grpSp>
        <p:nvGrpSpPr>
          <p:cNvPr id="67" name="Google Shape;67;p3"/>
          <p:cNvGrpSpPr/>
          <p:nvPr/>
        </p:nvGrpSpPr>
        <p:grpSpPr>
          <a:xfrm>
            <a:off x="7289588" y="3276600"/>
            <a:ext cx="1185875" cy="1186700"/>
            <a:chOff x="-189125" y="2266950"/>
            <a:chExt cx="1185875" cy="1186700"/>
          </a:xfrm>
        </p:grpSpPr>
        <p:sp>
          <p:nvSpPr>
            <p:cNvPr id="68" name="Google Shape;68;p3"/>
            <p:cNvSpPr/>
            <p:nvPr/>
          </p:nvSpPr>
          <p:spPr>
            <a:xfrm>
              <a:off x="-91562" y="2367025"/>
              <a:ext cx="988250" cy="988225"/>
            </a:xfrm>
            <a:custGeom>
              <a:avLst/>
              <a:rect l="l" t="t" r="r" b="b"/>
              <a:pathLst>
                <a:path w="39530" h="39529">
                  <a:moveTo>
                    <a:pt x="19782" y="1969"/>
                  </a:moveTo>
                  <a:cubicBezTo>
                    <a:pt x="29555" y="1969"/>
                    <a:pt x="37528" y="9941"/>
                    <a:pt x="37561" y="19781"/>
                  </a:cubicBezTo>
                  <a:cubicBezTo>
                    <a:pt x="37561" y="29555"/>
                    <a:pt x="29555" y="37561"/>
                    <a:pt x="19782" y="37561"/>
                  </a:cubicBezTo>
                  <a:cubicBezTo>
                    <a:pt x="9941" y="37561"/>
                    <a:pt x="1969" y="29555"/>
                    <a:pt x="1969" y="19781"/>
                  </a:cubicBezTo>
                  <a:cubicBezTo>
                    <a:pt x="1969" y="9941"/>
                    <a:pt x="9975" y="1969"/>
                    <a:pt x="19782" y="1969"/>
                  </a:cubicBezTo>
                  <a:close/>
                  <a:moveTo>
                    <a:pt x="19782" y="1"/>
                  </a:moveTo>
                  <a:cubicBezTo>
                    <a:pt x="8841" y="1"/>
                    <a:pt x="1" y="8874"/>
                    <a:pt x="1" y="19781"/>
                  </a:cubicBezTo>
                  <a:cubicBezTo>
                    <a:pt x="1" y="30656"/>
                    <a:pt x="8874" y="39529"/>
                    <a:pt x="19782" y="39529"/>
                  </a:cubicBezTo>
                  <a:cubicBezTo>
                    <a:pt x="30656" y="39529"/>
                    <a:pt x="39529" y="30656"/>
                    <a:pt x="39529" y="19781"/>
                  </a:cubicBezTo>
                  <a:cubicBezTo>
                    <a:pt x="39529" y="8874"/>
                    <a:pt x="30656" y="1"/>
                    <a:pt x="19782" y="1"/>
                  </a:cubicBezTo>
                  <a:close/>
                </a:path>
              </a:pathLst>
            </a:custGeom>
            <a:solidFill>
              <a:srgbClr val="FFFFFF">
                <a:alpha val="6180"/>
              </a:srgb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ulish"/>
                <a:ea typeface="Mulish"/>
                <a:cs typeface="Mulish"/>
                <a:sym typeface="Mulish"/>
              </a:endParaRPr>
            </a:p>
          </p:txBody>
        </p:sp>
        <p:sp>
          <p:nvSpPr>
            <p:cNvPr id="69" name="Google Shape;69;p3"/>
            <p:cNvSpPr/>
            <p:nvPr/>
          </p:nvSpPr>
          <p:spPr>
            <a:xfrm>
              <a:off x="169475" y="2479600"/>
              <a:ext cx="468700" cy="542075"/>
            </a:xfrm>
            <a:custGeom>
              <a:avLst/>
              <a:rect l="l" t="t" r="r" b="b"/>
              <a:pathLst>
                <a:path w="18748" h="21683">
                  <a:moveTo>
                    <a:pt x="9374" y="0"/>
                  </a:moveTo>
                  <a:lnTo>
                    <a:pt x="0" y="16045"/>
                  </a:lnTo>
                  <a:lnTo>
                    <a:pt x="9374" y="21683"/>
                  </a:lnTo>
                  <a:lnTo>
                    <a:pt x="18747" y="16045"/>
                  </a:lnTo>
                  <a:lnTo>
                    <a:pt x="9374" y="0"/>
                  </a:lnTo>
                  <a:close/>
                </a:path>
              </a:pathLst>
            </a:custGeom>
            <a:solidFill>
              <a:srgbClr val="FFFFFF">
                <a:alpha val="6180"/>
              </a:srgb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ulish"/>
                <a:ea typeface="Mulish"/>
                <a:cs typeface="Mulish"/>
                <a:sym typeface="Mulish"/>
              </a:endParaRPr>
            </a:p>
          </p:txBody>
        </p:sp>
        <p:sp>
          <p:nvSpPr>
            <p:cNvPr id="70" name="Google Shape;70;p3"/>
            <p:cNvSpPr/>
            <p:nvPr/>
          </p:nvSpPr>
          <p:spPr>
            <a:xfrm>
              <a:off x="174475" y="2904075"/>
              <a:ext cx="458700" cy="316075"/>
            </a:xfrm>
            <a:custGeom>
              <a:avLst/>
              <a:rect l="l" t="t" r="r" b="b"/>
              <a:pathLst>
                <a:path w="18348" h="12643">
                  <a:moveTo>
                    <a:pt x="1" y="0"/>
                  </a:moveTo>
                  <a:lnTo>
                    <a:pt x="9174" y="12643"/>
                  </a:lnTo>
                  <a:lnTo>
                    <a:pt x="18347" y="0"/>
                  </a:lnTo>
                  <a:lnTo>
                    <a:pt x="9174" y="597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>
                <a:alpha val="6180"/>
              </a:srgb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ulish"/>
                <a:ea typeface="Mulish"/>
                <a:cs typeface="Mulish"/>
                <a:sym typeface="Mulish"/>
              </a:endParaRPr>
            </a:p>
          </p:txBody>
        </p:sp>
        <p:sp>
          <p:nvSpPr>
            <p:cNvPr id="71" name="Google Shape;71;p3"/>
            <p:cNvSpPr/>
            <p:nvPr/>
          </p:nvSpPr>
          <p:spPr>
            <a:xfrm>
              <a:off x="169475" y="2799000"/>
              <a:ext cx="468700" cy="222675"/>
            </a:xfrm>
            <a:custGeom>
              <a:avLst/>
              <a:rect l="l" t="t" r="r" b="b"/>
              <a:pathLst>
                <a:path w="18748" h="8907">
                  <a:moveTo>
                    <a:pt x="9374" y="0"/>
                  </a:moveTo>
                  <a:lnTo>
                    <a:pt x="0" y="3269"/>
                  </a:lnTo>
                  <a:lnTo>
                    <a:pt x="9374" y="8907"/>
                  </a:lnTo>
                  <a:lnTo>
                    <a:pt x="18747" y="3269"/>
                  </a:lnTo>
                  <a:lnTo>
                    <a:pt x="9374" y="0"/>
                  </a:lnTo>
                  <a:close/>
                </a:path>
              </a:pathLst>
            </a:custGeom>
            <a:solidFill>
              <a:srgbClr val="FFFFFF">
                <a:alpha val="6180"/>
              </a:srgb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ulish"/>
                <a:ea typeface="Mulish"/>
                <a:cs typeface="Mulish"/>
                <a:sym typeface="Mulish"/>
              </a:endParaRPr>
            </a:p>
          </p:txBody>
        </p:sp>
        <p:sp>
          <p:nvSpPr>
            <p:cNvPr id="72" name="Google Shape;72;p3"/>
            <p:cNvSpPr/>
            <p:nvPr/>
          </p:nvSpPr>
          <p:spPr>
            <a:xfrm>
              <a:off x="-189125" y="2266950"/>
              <a:ext cx="1185875" cy="1186700"/>
            </a:xfrm>
            <a:custGeom>
              <a:avLst/>
              <a:rect l="l" t="t" r="r" b="b"/>
              <a:pathLst>
                <a:path w="47435" h="47468">
                  <a:moveTo>
                    <a:pt x="23718" y="1701"/>
                  </a:moveTo>
                  <a:cubicBezTo>
                    <a:pt x="35893" y="1701"/>
                    <a:pt x="45767" y="11609"/>
                    <a:pt x="45767" y="23751"/>
                  </a:cubicBezTo>
                  <a:cubicBezTo>
                    <a:pt x="45767" y="35959"/>
                    <a:pt x="35893" y="45833"/>
                    <a:pt x="23718" y="45833"/>
                  </a:cubicBezTo>
                  <a:cubicBezTo>
                    <a:pt x="11542" y="45833"/>
                    <a:pt x="1669" y="35926"/>
                    <a:pt x="1669" y="23751"/>
                  </a:cubicBezTo>
                  <a:cubicBezTo>
                    <a:pt x="1669" y="11609"/>
                    <a:pt x="11542" y="1701"/>
                    <a:pt x="23718" y="1701"/>
                  </a:cubicBezTo>
                  <a:close/>
                  <a:moveTo>
                    <a:pt x="23718" y="0"/>
                  </a:moveTo>
                  <a:cubicBezTo>
                    <a:pt x="10642" y="0"/>
                    <a:pt x="1" y="10641"/>
                    <a:pt x="1" y="23717"/>
                  </a:cubicBezTo>
                  <a:cubicBezTo>
                    <a:pt x="1" y="36827"/>
                    <a:pt x="10642" y="47468"/>
                    <a:pt x="23718" y="47468"/>
                  </a:cubicBezTo>
                  <a:cubicBezTo>
                    <a:pt x="36827" y="47468"/>
                    <a:pt x="47435" y="36827"/>
                    <a:pt x="47435" y="23717"/>
                  </a:cubicBezTo>
                  <a:cubicBezTo>
                    <a:pt x="47435" y="10641"/>
                    <a:pt x="36794" y="0"/>
                    <a:pt x="23718" y="0"/>
                  </a:cubicBezTo>
                  <a:close/>
                </a:path>
              </a:pathLst>
            </a:custGeom>
            <a:solidFill>
              <a:srgbClr val="FFFFFF">
                <a:alpha val="6180"/>
              </a:srgb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ulish"/>
                <a:ea typeface="Mulish"/>
                <a:cs typeface="Mulish"/>
                <a:sym typeface="Mulish"/>
              </a:endParaRPr>
            </a:p>
          </p:txBody>
        </p:sp>
      </p:grpSp>
      <p:grpSp>
        <p:nvGrpSpPr>
          <p:cNvPr id="73" name="Google Shape;73;p3"/>
          <p:cNvGrpSpPr/>
          <p:nvPr/>
        </p:nvGrpSpPr>
        <p:grpSpPr>
          <a:xfrm>
            <a:off x="5245725" y="4417875"/>
            <a:ext cx="1186700" cy="1185875"/>
            <a:chOff x="648775" y="-428500"/>
            <a:chExt cx="1186700" cy="1185875"/>
          </a:xfrm>
        </p:grpSpPr>
        <p:sp>
          <p:nvSpPr>
            <p:cNvPr id="74" name="Google Shape;74;p3"/>
            <p:cNvSpPr/>
            <p:nvPr/>
          </p:nvSpPr>
          <p:spPr>
            <a:xfrm>
              <a:off x="744675" y="-327600"/>
              <a:ext cx="988225" cy="988225"/>
            </a:xfrm>
            <a:custGeom>
              <a:avLst/>
              <a:rect l="l" t="t" r="r" b="b"/>
              <a:pathLst>
                <a:path w="39529" h="39529">
                  <a:moveTo>
                    <a:pt x="19781" y="1969"/>
                  </a:moveTo>
                  <a:cubicBezTo>
                    <a:pt x="29621" y="1969"/>
                    <a:pt x="37560" y="9941"/>
                    <a:pt x="37560" y="19781"/>
                  </a:cubicBezTo>
                  <a:cubicBezTo>
                    <a:pt x="37560" y="29555"/>
                    <a:pt x="29555" y="37561"/>
                    <a:pt x="19781" y="37561"/>
                  </a:cubicBezTo>
                  <a:cubicBezTo>
                    <a:pt x="9941" y="37561"/>
                    <a:pt x="1968" y="29555"/>
                    <a:pt x="1968" y="19781"/>
                  </a:cubicBezTo>
                  <a:cubicBezTo>
                    <a:pt x="1968" y="9941"/>
                    <a:pt x="9974" y="1969"/>
                    <a:pt x="19781" y="1969"/>
                  </a:cubicBezTo>
                  <a:close/>
                  <a:moveTo>
                    <a:pt x="19781" y="1"/>
                  </a:moveTo>
                  <a:cubicBezTo>
                    <a:pt x="8873" y="1"/>
                    <a:pt x="0" y="8874"/>
                    <a:pt x="0" y="19781"/>
                  </a:cubicBezTo>
                  <a:cubicBezTo>
                    <a:pt x="0" y="30656"/>
                    <a:pt x="8873" y="39529"/>
                    <a:pt x="19781" y="39529"/>
                  </a:cubicBezTo>
                  <a:cubicBezTo>
                    <a:pt x="30689" y="39529"/>
                    <a:pt x="39528" y="30656"/>
                    <a:pt x="39528" y="19781"/>
                  </a:cubicBezTo>
                  <a:cubicBezTo>
                    <a:pt x="39528" y="8874"/>
                    <a:pt x="30655" y="1"/>
                    <a:pt x="19781" y="1"/>
                  </a:cubicBezTo>
                  <a:close/>
                </a:path>
              </a:pathLst>
            </a:custGeom>
            <a:solidFill>
              <a:srgbClr val="FFFFFF">
                <a:alpha val="6180"/>
              </a:srgb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ulish"/>
                <a:ea typeface="Mulish"/>
                <a:cs typeface="Mulish"/>
                <a:sym typeface="Mulish"/>
              </a:endParaRPr>
            </a:p>
          </p:txBody>
        </p:sp>
        <p:sp>
          <p:nvSpPr>
            <p:cNvPr id="75" name="Google Shape;75;p3"/>
            <p:cNvSpPr/>
            <p:nvPr/>
          </p:nvSpPr>
          <p:spPr>
            <a:xfrm>
              <a:off x="1026525" y="-164150"/>
              <a:ext cx="434500" cy="639650"/>
            </a:xfrm>
            <a:custGeom>
              <a:avLst/>
              <a:rect l="l" t="t" r="r" b="b"/>
              <a:pathLst>
                <a:path w="17380" h="25586">
                  <a:moveTo>
                    <a:pt x="9741" y="5471"/>
                  </a:moveTo>
                  <a:cubicBezTo>
                    <a:pt x="10342" y="5471"/>
                    <a:pt x="13043" y="5738"/>
                    <a:pt x="13043" y="8140"/>
                  </a:cubicBezTo>
                  <a:lnTo>
                    <a:pt x="13043" y="8240"/>
                  </a:lnTo>
                  <a:cubicBezTo>
                    <a:pt x="13043" y="8240"/>
                    <a:pt x="13043" y="9074"/>
                    <a:pt x="12376" y="9741"/>
                  </a:cubicBezTo>
                  <a:cubicBezTo>
                    <a:pt x="11843" y="10275"/>
                    <a:pt x="10909" y="10608"/>
                    <a:pt x="9741" y="10775"/>
                  </a:cubicBezTo>
                  <a:lnTo>
                    <a:pt x="5872" y="10775"/>
                  </a:lnTo>
                  <a:lnTo>
                    <a:pt x="5872" y="5471"/>
                  </a:lnTo>
                  <a:lnTo>
                    <a:pt x="9741" y="5471"/>
                  </a:lnTo>
                  <a:close/>
                  <a:moveTo>
                    <a:pt x="11409" y="13977"/>
                  </a:moveTo>
                  <a:cubicBezTo>
                    <a:pt x="12843" y="13977"/>
                    <a:pt x="13944" y="15111"/>
                    <a:pt x="13944" y="16446"/>
                  </a:cubicBezTo>
                  <a:cubicBezTo>
                    <a:pt x="13944" y="17813"/>
                    <a:pt x="12777" y="18947"/>
                    <a:pt x="11409" y="18947"/>
                  </a:cubicBezTo>
                  <a:lnTo>
                    <a:pt x="5872" y="18947"/>
                  </a:lnTo>
                  <a:lnTo>
                    <a:pt x="5872" y="14077"/>
                  </a:lnTo>
                  <a:lnTo>
                    <a:pt x="8540" y="14077"/>
                  </a:lnTo>
                  <a:cubicBezTo>
                    <a:pt x="9041" y="14077"/>
                    <a:pt x="9508" y="14011"/>
                    <a:pt x="9908" y="13977"/>
                  </a:cubicBezTo>
                  <a:lnTo>
                    <a:pt x="11409" y="13977"/>
                  </a:lnTo>
                  <a:close/>
                  <a:moveTo>
                    <a:pt x="2436" y="1"/>
                  </a:moveTo>
                  <a:lnTo>
                    <a:pt x="2436" y="2236"/>
                  </a:lnTo>
                  <a:lnTo>
                    <a:pt x="568" y="2236"/>
                  </a:lnTo>
                  <a:lnTo>
                    <a:pt x="568" y="5438"/>
                  </a:lnTo>
                  <a:lnTo>
                    <a:pt x="2436" y="5438"/>
                  </a:lnTo>
                  <a:lnTo>
                    <a:pt x="2436" y="12409"/>
                  </a:lnTo>
                  <a:lnTo>
                    <a:pt x="2436" y="18814"/>
                  </a:lnTo>
                  <a:lnTo>
                    <a:pt x="1" y="18814"/>
                  </a:lnTo>
                  <a:lnTo>
                    <a:pt x="1" y="22016"/>
                  </a:lnTo>
                  <a:lnTo>
                    <a:pt x="2436" y="22016"/>
                  </a:lnTo>
                  <a:lnTo>
                    <a:pt x="2436" y="25586"/>
                  </a:lnTo>
                  <a:lnTo>
                    <a:pt x="5872" y="25586"/>
                  </a:lnTo>
                  <a:lnTo>
                    <a:pt x="5872" y="22116"/>
                  </a:lnTo>
                  <a:lnTo>
                    <a:pt x="9708" y="22116"/>
                  </a:lnTo>
                  <a:lnTo>
                    <a:pt x="9708" y="25586"/>
                  </a:lnTo>
                  <a:lnTo>
                    <a:pt x="13110" y="25586"/>
                  </a:lnTo>
                  <a:lnTo>
                    <a:pt x="13110" y="21850"/>
                  </a:lnTo>
                  <a:cubicBezTo>
                    <a:pt x="15579" y="21182"/>
                    <a:pt x="17380" y="19014"/>
                    <a:pt x="17380" y="16446"/>
                  </a:cubicBezTo>
                  <a:cubicBezTo>
                    <a:pt x="17380" y="14578"/>
                    <a:pt x="16413" y="12843"/>
                    <a:pt x="14911" y="11842"/>
                  </a:cubicBezTo>
                  <a:cubicBezTo>
                    <a:pt x="16413" y="10308"/>
                    <a:pt x="16446" y="8507"/>
                    <a:pt x="16446" y="8106"/>
                  </a:cubicBezTo>
                  <a:cubicBezTo>
                    <a:pt x="16446" y="5471"/>
                    <a:pt x="14911" y="3903"/>
                    <a:pt x="13110" y="3003"/>
                  </a:cubicBezTo>
                  <a:lnTo>
                    <a:pt x="13110" y="67"/>
                  </a:lnTo>
                  <a:lnTo>
                    <a:pt x="9708" y="67"/>
                  </a:lnTo>
                  <a:lnTo>
                    <a:pt x="9708" y="2236"/>
                  </a:lnTo>
                  <a:lnTo>
                    <a:pt x="5872" y="2236"/>
                  </a:lnTo>
                  <a:lnTo>
                    <a:pt x="5872" y="1"/>
                  </a:lnTo>
                  <a:lnTo>
                    <a:pt x="2436" y="1"/>
                  </a:lnTo>
                  <a:close/>
                </a:path>
              </a:pathLst>
            </a:custGeom>
            <a:solidFill>
              <a:srgbClr val="FFFFFF">
                <a:alpha val="6180"/>
              </a:srgb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ulish"/>
                <a:ea typeface="Mulish"/>
                <a:cs typeface="Mulish"/>
                <a:sym typeface="Mulish"/>
              </a:endParaRPr>
            </a:p>
          </p:txBody>
        </p:sp>
        <p:sp>
          <p:nvSpPr>
            <p:cNvPr id="76" name="Google Shape;76;p3"/>
            <p:cNvSpPr/>
            <p:nvPr/>
          </p:nvSpPr>
          <p:spPr>
            <a:xfrm>
              <a:off x="648775" y="-428500"/>
              <a:ext cx="1186700" cy="1185875"/>
            </a:xfrm>
            <a:custGeom>
              <a:avLst/>
              <a:rect l="l" t="t" r="r" b="b"/>
              <a:pathLst>
                <a:path w="47468" h="47435">
                  <a:moveTo>
                    <a:pt x="23717" y="1668"/>
                  </a:moveTo>
                  <a:cubicBezTo>
                    <a:pt x="35892" y="1668"/>
                    <a:pt x="45766" y="11575"/>
                    <a:pt x="45766" y="23717"/>
                  </a:cubicBezTo>
                  <a:cubicBezTo>
                    <a:pt x="45766" y="35893"/>
                    <a:pt x="35892" y="45766"/>
                    <a:pt x="23717" y="45766"/>
                  </a:cubicBezTo>
                  <a:cubicBezTo>
                    <a:pt x="11542" y="45766"/>
                    <a:pt x="1668" y="35893"/>
                    <a:pt x="1668" y="23717"/>
                  </a:cubicBezTo>
                  <a:cubicBezTo>
                    <a:pt x="1668" y="11542"/>
                    <a:pt x="11542" y="1668"/>
                    <a:pt x="23717" y="1668"/>
                  </a:cubicBezTo>
                  <a:close/>
                  <a:moveTo>
                    <a:pt x="23717" y="0"/>
                  </a:moveTo>
                  <a:cubicBezTo>
                    <a:pt x="10641" y="0"/>
                    <a:pt x="0" y="10608"/>
                    <a:pt x="0" y="23717"/>
                  </a:cubicBezTo>
                  <a:cubicBezTo>
                    <a:pt x="0" y="36827"/>
                    <a:pt x="10641" y="47434"/>
                    <a:pt x="23717" y="47434"/>
                  </a:cubicBezTo>
                  <a:cubicBezTo>
                    <a:pt x="36826" y="47434"/>
                    <a:pt x="47467" y="36827"/>
                    <a:pt x="47467" y="23717"/>
                  </a:cubicBezTo>
                  <a:cubicBezTo>
                    <a:pt x="47467" y="10608"/>
                    <a:pt x="36826" y="0"/>
                    <a:pt x="23717" y="0"/>
                  </a:cubicBezTo>
                  <a:close/>
                </a:path>
              </a:pathLst>
            </a:custGeom>
            <a:solidFill>
              <a:srgbClr val="FFFFFF">
                <a:alpha val="6180"/>
              </a:srgb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ulish"/>
                <a:ea typeface="Mulish"/>
                <a:cs typeface="Mulish"/>
                <a:sym typeface="Mulish"/>
              </a:endParaRPr>
            </a:p>
          </p:txBody>
        </p:sp>
      </p:grpSp>
      <p:sp>
        <p:nvSpPr>
          <p:cNvPr id="77" name="Google Shape;77;p3"/>
          <p:cNvSpPr>
            <a:spLocks noGrp="1" noEditPoints="1"/>
          </p:cNvSpPr>
          <p:nvPr>
            <p:ph type="title" hasCustomPrompt="1"/>
          </p:nvPr>
        </p:nvSpPr>
        <p:spPr>
          <a:xfrm>
            <a:off x="3617850" y="601875"/>
            <a:ext cx="1908300" cy="978300"/>
          </a:xfrm>
          <a:prstGeom prst="rect">
            <a:avLst/>
          </a:prstGeom>
        </p:spPr>
        <p:txBody>
          <a:bodyPr wrap="square" lIns="91425" tIns="91425" rIns="91425" bIns="91425" anchor="b">
            <a:noAutofit/>
          </a:bodyPr>
          <a:lstStyle>
            <a:lvl1pPr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6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78" name="Google Shape;78;p3"/>
          <p:cNvSpPr>
            <a:spLocks noGrp="1" noEditPoints="1"/>
          </p:cNvSpPr>
          <p:nvPr>
            <p:ph type="title" idx="2"/>
          </p:nvPr>
        </p:nvSpPr>
        <p:spPr>
          <a:xfrm>
            <a:off x="1566000" y="2067600"/>
            <a:ext cx="6012000" cy="1008300"/>
          </a:xfrm>
          <a:prstGeom prst="rect">
            <a:avLst/>
          </a:prstGeom>
        </p:spPr>
        <p:txBody>
          <a:bodyPr wrap="square" lIns="91425" tIns="91425" rIns="91425" bIns="91425" anchor="t">
            <a:noAutofit/>
          </a:bodyPr>
          <a:lstStyle>
            <a:lvl1pPr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  <p:hf dt="0" sldNum="0" hdr="0" ftr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_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21"/>
          <p:cNvSpPr/>
          <p:nvPr/>
        </p:nvSpPr>
        <p:spPr>
          <a:xfrm>
            <a:off x="-499000" y="3607250"/>
            <a:ext cx="868653" cy="868664"/>
          </a:xfrm>
          <a:custGeom>
            <a:avLst/>
            <a:rect l="l" t="t" r="r" b="b"/>
            <a:pathLst>
              <a:path w="47435" h="47468">
                <a:moveTo>
                  <a:pt x="23717" y="1735"/>
                </a:moveTo>
                <a:cubicBezTo>
                  <a:pt x="35892" y="1735"/>
                  <a:pt x="45766" y="11609"/>
                  <a:pt x="45766" y="23784"/>
                </a:cubicBezTo>
                <a:cubicBezTo>
                  <a:pt x="45766" y="35959"/>
                  <a:pt x="35892" y="45833"/>
                  <a:pt x="23717" y="45833"/>
                </a:cubicBezTo>
                <a:cubicBezTo>
                  <a:pt x="11542" y="45833"/>
                  <a:pt x="1668" y="35959"/>
                  <a:pt x="1668" y="23784"/>
                </a:cubicBezTo>
                <a:cubicBezTo>
                  <a:pt x="1668" y="11609"/>
                  <a:pt x="11542" y="1735"/>
                  <a:pt x="23717" y="1735"/>
                </a:cubicBezTo>
                <a:close/>
                <a:moveTo>
                  <a:pt x="23717" y="0"/>
                </a:moveTo>
                <a:cubicBezTo>
                  <a:pt x="10641" y="0"/>
                  <a:pt x="0" y="10641"/>
                  <a:pt x="0" y="23751"/>
                </a:cubicBezTo>
                <a:cubicBezTo>
                  <a:pt x="0" y="36827"/>
                  <a:pt x="10641" y="47468"/>
                  <a:pt x="23717" y="47468"/>
                </a:cubicBezTo>
                <a:cubicBezTo>
                  <a:pt x="36793" y="47468"/>
                  <a:pt x="47434" y="36827"/>
                  <a:pt x="47434" y="23751"/>
                </a:cubicBezTo>
                <a:cubicBezTo>
                  <a:pt x="47434" y="10641"/>
                  <a:pt x="36793" y="0"/>
                  <a:pt x="23717" y="0"/>
                </a:cubicBezTo>
                <a:close/>
              </a:path>
            </a:pathLst>
          </a:custGeom>
          <a:solidFill>
            <a:srgbClr val="FFFFFF">
              <a:alpha val="5880"/>
            </a:srgbClr>
          </a:solidFill>
          <a:ln>
            <a:noFill/>
          </a:ln>
        </p:spPr>
        <p:txBody>
          <a:bodyPr wrap="square" lIns="91425" tIns="91425" rIns="91425" bIns="91425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452" name="Google Shape;452;p21"/>
          <p:cNvSpPr/>
          <p:nvPr/>
        </p:nvSpPr>
        <p:spPr>
          <a:xfrm>
            <a:off x="-426319" y="3679883"/>
            <a:ext cx="723271" cy="723399"/>
          </a:xfrm>
          <a:custGeom>
            <a:avLst/>
            <a:rect l="l" t="t" r="r" b="b"/>
            <a:pathLst>
              <a:path w="39496" h="39530">
                <a:moveTo>
                  <a:pt x="19748" y="1969"/>
                </a:moveTo>
                <a:cubicBezTo>
                  <a:pt x="29555" y="1969"/>
                  <a:pt x="37561" y="9975"/>
                  <a:pt x="37561" y="19782"/>
                </a:cubicBezTo>
                <a:cubicBezTo>
                  <a:pt x="37561" y="29555"/>
                  <a:pt x="29555" y="37561"/>
                  <a:pt x="19748" y="37561"/>
                </a:cubicBezTo>
                <a:cubicBezTo>
                  <a:pt x="9908" y="37561"/>
                  <a:pt x="1935" y="29555"/>
                  <a:pt x="1935" y="19782"/>
                </a:cubicBezTo>
                <a:cubicBezTo>
                  <a:pt x="1935" y="9975"/>
                  <a:pt x="9941" y="1969"/>
                  <a:pt x="19748" y="1969"/>
                </a:cubicBezTo>
                <a:close/>
                <a:moveTo>
                  <a:pt x="19748" y="1"/>
                </a:moveTo>
                <a:cubicBezTo>
                  <a:pt x="8874" y="1"/>
                  <a:pt x="1" y="8874"/>
                  <a:pt x="1" y="19782"/>
                </a:cubicBezTo>
                <a:cubicBezTo>
                  <a:pt x="1" y="30656"/>
                  <a:pt x="8874" y="39529"/>
                  <a:pt x="19748" y="39529"/>
                </a:cubicBezTo>
                <a:cubicBezTo>
                  <a:pt x="30623" y="39529"/>
                  <a:pt x="39496" y="30689"/>
                  <a:pt x="39496" y="19782"/>
                </a:cubicBezTo>
                <a:cubicBezTo>
                  <a:pt x="39496" y="8874"/>
                  <a:pt x="30623" y="1"/>
                  <a:pt x="19748" y="1"/>
                </a:cubicBezTo>
                <a:close/>
              </a:path>
            </a:pathLst>
          </a:custGeom>
          <a:solidFill>
            <a:srgbClr val="FFFFFF">
              <a:alpha val="5880"/>
            </a:srgbClr>
          </a:solidFill>
          <a:ln>
            <a:noFill/>
          </a:ln>
        </p:spPr>
        <p:txBody>
          <a:bodyPr wrap="square" lIns="91425" tIns="91425" rIns="91425" bIns="91425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453" name="Google Shape;453;p21"/>
          <p:cNvSpPr/>
          <p:nvPr/>
        </p:nvSpPr>
        <p:spPr>
          <a:xfrm>
            <a:off x="-285827" y="3932605"/>
            <a:ext cx="450835" cy="280814"/>
          </a:xfrm>
          <a:custGeom>
            <a:avLst/>
            <a:rect l="l" t="t" r="r" b="b"/>
            <a:pathLst>
              <a:path w="24619" h="15345">
                <a:moveTo>
                  <a:pt x="5338" y="1"/>
                </a:moveTo>
                <a:lnTo>
                  <a:pt x="3870" y="4070"/>
                </a:lnTo>
                <a:lnTo>
                  <a:pt x="18481" y="4070"/>
                </a:lnTo>
                <a:lnTo>
                  <a:pt x="15779" y="11242"/>
                </a:lnTo>
                <a:lnTo>
                  <a:pt x="1869" y="11242"/>
                </a:lnTo>
                <a:lnTo>
                  <a:pt x="1" y="15345"/>
                </a:lnTo>
                <a:lnTo>
                  <a:pt x="18080" y="15345"/>
                </a:lnTo>
                <a:cubicBezTo>
                  <a:pt x="18914" y="15345"/>
                  <a:pt x="19682" y="14845"/>
                  <a:pt x="19948" y="14011"/>
                </a:cubicBezTo>
                <a:lnTo>
                  <a:pt x="24385" y="2736"/>
                </a:lnTo>
                <a:cubicBezTo>
                  <a:pt x="24618" y="2135"/>
                  <a:pt x="24552" y="1402"/>
                  <a:pt x="24185" y="868"/>
                </a:cubicBezTo>
                <a:cubicBezTo>
                  <a:pt x="23784" y="334"/>
                  <a:pt x="23184" y="1"/>
                  <a:pt x="22517" y="1"/>
                </a:cubicBezTo>
                <a:lnTo>
                  <a:pt x="5338" y="1"/>
                </a:lnTo>
                <a:close/>
              </a:path>
            </a:pathLst>
          </a:custGeom>
          <a:solidFill>
            <a:srgbClr val="FFFFFF">
              <a:alpha val="5880"/>
            </a:srgbClr>
          </a:solidFill>
          <a:ln>
            <a:noFill/>
          </a:ln>
        </p:spPr>
        <p:txBody>
          <a:bodyPr wrap="square" lIns="91425" tIns="91425" rIns="91425" bIns="91425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454" name="Google Shape;454;p21"/>
          <p:cNvSpPr/>
          <p:nvPr/>
        </p:nvSpPr>
        <p:spPr>
          <a:xfrm>
            <a:off x="-297419" y="4035762"/>
            <a:ext cx="202207" cy="74499"/>
          </a:xfrm>
          <a:custGeom>
            <a:avLst/>
            <a:rect l="l" t="t" r="r" b="b"/>
            <a:pathLst>
              <a:path w="11042" h="4071">
                <a:moveTo>
                  <a:pt x="1501" y="1"/>
                </a:moveTo>
                <a:lnTo>
                  <a:pt x="0" y="4071"/>
                </a:lnTo>
                <a:lnTo>
                  <a:pt x="9540" y="4071"/>
                </a:lnTo>
                <a:lnTo>
                  <a:pt x="11041" y="1"/>
                </a:lnTo>
                <a:lnTo>
                  <a:pt x="1501" y="1"/>
                </a:lnTo>
                <a:close/>
              </a:path>
            </a:pathLst>
          </a:custGeom>
          <a:solidFill>
            <a:srgbClr val="FFFFFF">
              <a:alpha val="5880"/>
            </a:srgbClr>
          </a:solidFill>
          <a:ln>
            <a:noFill/>
          </a:ln>
        </p:spPr>
        <p:txBody>
          <a:bodyPr wrap="square" lIns="91425" tIns="91425" rIns="91425" bIns="91425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455" name="Google Shape;455;p21"/>
          <p:cNvSpPr/>
          <p:nvPr/>
        </p:nvSpPr>
        <p:spPr>
          <a:xfrm>
            <a:off x="530908" y="1316248"/>
            <a:ext cx="723381" cy="723381"/>
          </a:xfrm>
          <a:custGeom>
            <a:avLst/>
            <a:rect l="l" t="t" r="r" b="b"/>
            <a:pathLst>
              <a:path w="39529" h="39529">
                <a:moveTo>
                  <a:pt x="19781" y="1968"/>
                </a:moveTo>
                <a:cubicBezTo>
                  <a:pt x="29555" y="1968"/>
                  <a:pt x="37561" y="9974"/>
                  <a:pt x="37561" y="19781"/>
                </a:cubicBezTo>
                <a:cubicBezTo>
                  <a:pt x="37561" y="29555"/>
                  <a:pt x="29555" y="37561"/>
                  <a:pt x="19781" y="37561"/>
                </a:cubicBezTo>
                <a:cubicBezTo>
                  <a:pt x="9941" y="37561"/>
                  <a:pt x="1969" y="29555"/>
                  <a:pt x="1969" y="19781"/>
                </a:cubicBezTo>
                <a:cubicBezTo>
                  <a:pt x="1969" y="9974"/>
                  <a:pt x="9974" y="1968"/>
                  <a:pt x="19781" y="1968"/>
                </a:cubicBezTo>
                <a:close/>
                <a:moveTo>
                  <a:pt x="19781" y="0"/>
                </a:moveTo>
                <a:cubicBezTo>
                  <a:pt x="8874" y="0"/>
                  <a:pt x="1" y="8873"/>
                  <a:pt x="1" y="19781"/>
                </a:cubicBezTo>
                <a:cubicBezTo>
                  <a:pt x="1" y="30656"/>
                  <a:pt x="8874" y="39529"/>
                  <a:pt x="19781" y="39529"/>
                </a:cubicBezTo>
                <a:cubicBezTo>
                  <a:pt x="30656" y="39529"/>
                  <a:pt x="39529" y="30656"/>
                  <a:pt x="39529" y="19781"/>
                </a:cubicBezTo>
                <a:cubicBezTo>
                  <a:pt x="39529" y="8873"/>
                  <a:pt x="30656" y="0"/>
                  <a:pt x="19781" y="0"/>
                </a:cubicBezTo>
                <a:close/>
              </a:path>
            </a:pathLst>
          </a:custGeom>
          <a:solidFill>
            <a:srgbClr val="FFFFFF">
              <a:alpha val="5880"/>
            </a:srgbClr>
          </a:solidFill>
          <a:ln>
            <a:noFill/>
          </a:ln>
        </p:spPr>
        <p:txBody>
          <a:bodyPr wrap="square" lIns="91425" tIns="91425" rIns="91425" bIns="91425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456" name="Google Shape;456;p21"/>
          <p:cNvSpPr/>
          <p:nvPr/>
        </p:nvSpPr>
        <p:spPr>
          <a:xfrm>
            <a:off x="668267" y="1495690"/>
            <a:ext cx="456018" cy="383294"/>
          </a:xfrm>
          <a:custGeom>
            <a:avLst/>
            <a:rect l="l" t="t" r="r" b="b"/>
            <a:pathLst>
              <a:path w="24919" h="20945">
                <a:moveTo>
                  <a:pt x="24918" y="1669"/>
                </a:moveTo>
                <a:lnTo>
                  <a:pt x="24918" y="1670"/>
                </a:lnTo>
                <a:lnTo>
                  <a:pt x="24918" y="1670"/>
                </a:lnTo>
                <a:cubicBezTo>
                  <a:pt x="24918" y="1670"/>
                  <a:pt x="24918" y="1670"/>
                  <a:pt x="24918" y="1669"/>
                </a:cubicBezTo>
                <a:close/>
                <a:moveTo>
                  <a:pt x="8973" y="3237"/>
                </a:moveTo>
                <a:lnTo>
                  <a:pt x="16612" y="14178"/>
                </a:lnTo>
                <a:lnTo>
                  <a:pt x="15945" y="16880"/>
                </a:lnTo>
                <a:lnTo>
                  <a:pt x="8339" y="6239"/>
                </a:lnTo>
                <a:lnTo>
                  <a:pt x="8973" y="3237"/>
                </a:lnTo>
                <a:close/>
                <a:moveTo>
                  <a:pt x="8574" y="1"/>
                </a:moveTo>
                <a:cubicBezTo>
                  <a:pt x="7311" y="1"/>
                  <a:pt x="5598" y="420"/>
                  <a:pt x="4770" y="2470"/>
                </a:cubicBezTo>
                <a:cubicBezTo>
                  <a:pt x="3336" y="5906"/>
                  <a:pt x="0" y="19349"/>
                  <a:pt x="0" y="19349"/>
                </a:cubicBezTo>
                <a:cubicBezTo>
                  <a:pt x="0" y="19349"/>
                  <a:pt x="470" y="19444"/>
                  <a:pt x="1143" y="19444"/>
                </a:cubicBezTo>
                <a:cubicBezTo>
                  <a:pt x="2541" y="19444"/>
                  <a:pt x="4816" y="19034"/>
                  <a:pt x="5604" y="16513"/>
                </a:cubicBezTo>
                <a:lnTo>
                  <a:pt x="7706" y="8841"/>
                </a:lnTo>
                <a:lnTo>
                  <a:pt x="15111" y="19882"/>
                </a:lnTo>
                <a:cubicBezTo>
                  <a:pt x="14944" y="20449"/>
                  <a:pt x="14844" y="20850"/>
                  <a:pt x="14844" y="20850"/>
                </a:cubicBezTo>
                <a:cubicBezTo>
                  <a:pt x="14844" y="20850"/>
                  <a:pt x="15313" y="20945"/>
                  <a:pt x="15986" y="20945"/>
                </a:cubicBezTo>
                <a:cubicBezTo>
                  <a:pt x="17381" y="20945"/>
                  <a:pt x="19649" y="20535"/>
                  <a:pt x="20415" y="18014"/>
                </a:cubicBezTo>
                <a:lnTo>
                  <a:pt x="24918" y="1670"/>
                </a:lnTo>
                <a:lnTo>
                  <a:pt x="24918" y="1670"/>
                </a:lnTo>
                <a:cubicBezTo>
                  <a:pt x="24917" y="1670"/>
                  <a:pt x="24917" y="1670"/>
                  <a:pt x="24917" y="1670"/>
                </a:cubicBezTo>
                <a:cubicBezTo>
                  <a:pt x="24887" y="1670"/>
                  <a:pt x="24261" y="1495"/>
                  <a:pt x="23433" y="1495"/>
                </a:cubicBezTo>
                <a:cubicBezTo>
                  <a:pt x="22168" y="1495"/>
                  <a:pt x="20429" y="1904"/>
                  <a:pt x="19614" y="3971"/>
                </a:cubicBezTo>
                <a:cubicBezTo>
                  <a:pt x="19047" y="5238"/>
                  <a:pt x="18280" y="8007"/>
                  <a:pt x="17479" y="10876"/>
                </a:cubicBezTo>
                <a:lnTo>
                  <a:pt x="10107" y="201"/>
                </a:lnTo>
                <a:cubicBezTo>
                  <a:pt x="10107" y="201"/>
                  <a:pt x="9449" y="1"/>
                  <a:pt x="8574" y="1"/>
                </a:cubicBezTo>
                <a:close/>
              </a:path>
            </a:pathLst>
          </a:custGeom>
          <a:solidFill>
            <a:srgbClr val="FFFFFF">
              <a:alpha val="5880"/>
            </a:srgbClr>
          </a:solidFill>
          <a:ln>
            <a:noFill/>
          </a:ln>
        </p:spPr>
        <p:txBody>
          <a:bodyPr wrap="square" lIns="91425" tIns="91425" rIns="91425" bIns="91425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457" name="Google Shape;457;p21"/>
          <p:cNvSpPr/>
          <p:nvPr/>
        </p:nvSpPr>
        <p:spPr>
          <a:xfrm>
            <a:off x="458275" y="1243600"/>
            <a:ext cx="868664" cy="868683"/>
          </a:xfrm>
          <a:custGeom>
            <a:avLst/>
            <a:rect l="l" t="t" r="r" b="b"/>
            <a:pathLst>
              <a:path w="47468" h="47469">
                <a:moveTo>
                  <a:pt x="23750" y="1669"/>
                </a:moveTo>
                <a:cubicBezTo>
                  <a:pt x="35859" y="1669"/>
                  <a:pt x="45766" y="11609"/>
                  <a:pt x="45800" y="23751"/>
                </a:cubicBezTo>
                <a:cubicBezTo>
                  <a:pt x="45800" y="35927"/>
                  <a:pt x="35926" y="45800"/>
                  <a:pt x="23750" y="45800"/>
                </a:cubicBezTo>
                <a:cubicBezTo>
                  <a:pt x="11575" y="45800"/>
                  <a:pt x="1668" y="35927"/>
                  <a:pt x="1668" y="23751"/>
                </a:cubicBezTo>
                <a:cubicBezTo>
                  <a:pt x="1668" y="11542"/>
                  <a:pt x="11575" y="1669"/>
                  <a:pt x="23750" y="1669"/>
                </a:cubicBezTo>
                <a:close/>
                <a:moveTo>
                  <a:pt x="23750" y="1"/>
                </a:moveTo>
                <a:cubicBezTo>
                  <a:pt x="10641" y="1"/>
                  <a:pt x="0" y="10642"/>
                  <a:pt x="0" y="23751"/>
                </a:cubicBezTo>
                <a:cubicBezTo>
                  <a:pt x="0" y="36827"/>
                  <a:pt x="10641" y="47468"/>
                  <a:pt x="23750" y="47468"/>
                </a:cubicBezTo>
                <a:cubicBezTo>
                  <a:pt x="36793" y="47468"/>
                  <a:pt x="47434" y="36827"/>
                  <a:pt x="47467" y="23751"/>
                </a:cubicBezTo>
                <a:cubicBezTo>
                  <a:pt x="47467" y="10642"/>
                  <a:pt x="36826" y="1"/>
                  <a:pt x="23750" y="1"/>
                </a:cubicBezTo>
                <a:close/>
              </a:path>
            </a:pathLst>
          </a:custGeom>
          <a:solidFill>
            <a:srgbClr val="FFFFFF">
              <a:alpha val="5880"/>
            </a:srgbClr>
          </a:solidFill>
          <a:ln>
            <a:noFill/>
          </a:ln>
        </p:spPr>
        <p:txBody>
          <a:bodyPr wrap="square" lIns="91425" tIns="91425" rIns="91425" bIns="91425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458" name="Google Shape;458;p21"/>
          <p:cNvSpPr/>
          <p:nvPr/>
        </p:nvSpPr>
        <p:spPr>
          <a:xfrm>
            <a:off x="8470884" y="970056"/>
            <a:ext cx="723399" cy="723875"/>
          </a:xfrm>
          <a:custGeom>
            <a:avLst/>
            <a:rect l="l" t="t" r="r" b="b"/>
            <a:pathLst>
              <a:path w="39530" h="39529">
                <a:moveTo>
                  <a:pt x="19782" y="1935"/>
                </a:moveTo>
                <a:cubicBezTo>
                  <a:pt x="29555" y="1935"/>
                  <a:pt x="37528" y="9907"/>
                  <a:pt x="37561" y="19748"/>
                </a:cubicBezTo>
                <a:cubicBezTo>
                  <a:pt x="37561" y="29555"/>
                  <a:pt x="29555" y="37560"/>
                  <a:pt x="19748" y="37560"/>
                </a:cubicBezTo>
                <a:cubicBezTo>
                  <a:pt x="9941" y="37560"/>
                  <a:pt x="1969" y="29555"/>
                  <a:pt x="1969" y="19748"/>
                </a:cubicBezTo>
                <a:cubicBezTo>
                  <a:pt x="1969" y="9907"/>
                  <a:pt x="9975" y="1935"/>
                  <a:pt x="19782" y="1935"/>
                </a:cubicBezTo>
                <a:close/>
                <a:moveTo>
                  <a:pt x="19782" y="0"/>
                </a:moveTo>
                <a:cubicBezTo>
                  <a:pt x="8874" y="0"/>
                  <a:pt x="1" y="8873"/>
                  <a:pt x="1" y="19748"/>
                </a:cubicBezTo>
                <a:cubicBezTo>
                  <a:pt x="1" y="30622"/>
                  <a:pt x="8874" y="39529"/>
                  <a:pt x="19782" y="39529"/>
                </a:cubicBezTo>
                <a:cubicBezTo>
                  <a:pt x="30656" y="39529"/>
                  <a:pt x="39529" y="30622"/>
                  <a:pt x="39529" y="19748"/>
                </a:cubicBezTo>
                <a:cubicBezTo>
                  <a:pt x="39529" y="8873"/>
                  <a:pt x="30656" y="0"/>
                  <a:pt x="19782" y="0"/>
                </a:cubicBezTo>
                <a:close/>
              </a:path>
            </a:pathLst>
          </a:custGeom>
          <a:solidFill>
            <a:srgbClr val="FFFFFF">
              <a:alpha val="5880"/>
            </a:srgbClr>
          </a:solidFill>
          <a:ln>
            <a:noFill/>
          </a:ln>
        </p:spPr>
        <p:txBody>
          <a:bodyPr wrap="square" lIns="91425" tIns="91425" rIns="91425" bIns="91425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459" name="Google Shape;459;p21"/>
          <p:cNvSpPr/>
          <p:nvPr/>
        </p:nvSpPr>
        <p:spPr>
          <a:xfrm>
            <a:off x="8692482" y="1134981"/>
            <a:ext cx="345522" cy="407453"/>
          </a:xfrm>
          <a:custGeom>
            <a:avLst/>
            <a:rect l="l" t="t" r="r" b="b"/>
            <a:pathLst>
              <a:path w="18881" h="22250">
                <a:moveTo>
                  <a:pt x="7339" y="1"/>
                </a:moveTo>
                <a:lnTo>
                  <a:pt x="0" y="22250"/>
                </a:lnTo>
                <a:lnTo>
                  <a:pt x="16579" y="22250"/>
                </a:lnTo>
                <a:lnTo>
                  <a:pt x="18881" y="17513"/>
                </a:lnTo>
                <a:lnTo>
                  <a:pt x="7939" y="17513"/>
                </a:lnTo>
                <a:lnTo>
                  <a:pt x="13343" y="1"/>
                </a:lnTo>
                <a:lnTo>
                  <a:pt x="7339" y="1"/>
                </a:lnTo>
                <a:close/>
              </a:path>
            </a:pathLst>
          </a:custGeom>
          <a:solidFill>
            <a:srgbClr val="FFFFFF">
              <a:alpha val="5880"/>
            </a:srgbClr>
          </a:solidFill>
          <a:ln>
            <a:noFill/>
          </a:ln>
        </p:spPr>
        <p:txBody>
          <a:bodyPr wrap="square" lIns="91425" tIns="91425" rIns="91425" bIns="91425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460" name="Google Shape;460;p21"/>
          <p:cNvSpPr/>
          <p:nvPr/>
        </p:nvSpPr>
        <p:spPr>
          <a:xfrm>
            <a:off x="8632658" y="1196677"/>
            <a:ext cx="382763" cy="263297"/>
          </a:xfrm>
          <a:custGeom>
            <a:avLst/>
            <a:rect l="l" t="t" r="r" b="b"/>
            <a:pathLst>
              <a:path w="20916" h="14378">
                <a:moveTo>
                  <a:pt x="20915" y="1"/>
                </a:moveTo>
                <a:lnTo>
                  <a:pt x="1001" y="10375"/>
                </a:lnTo>
                <a:lnTo>
                  <a:pt x="0" y="14378"/>
                </a:lnTo>
                <a:lnTo>
                  <a:pt x="19147" y="4437"/>
                </a:lnTo>
                <a:lnTo>
                  <a:pt x="20915" y="1"/>
                </a:lnTo>
                <a:close/>
                <a:moveTo>
                  <a:pt x="0" y="14378"/>
                </a:moveTo>
                <a:lnTo>
                  <a:pt x="0" y="14378"/>
                </a:lnTo>
                <a:lnTo>
                  <a:pt x="0" y="14378"/>
                </a:lnTo>
                <a:close/>
              </a:path>
            </a:pathLst>
          </a:custGeom>
          <a:solidFill>
            <a:srgbClr val="FFFFFF">
              <a:alpha val="5880"/>
            </a:srgbClr>
          </a:solidFill>
          <a:ln>
            <a:noFill/>
          </a:ln>
        </p:spPr>
        <p:txBody>
          <a:bodyPr wrap="square" lIns="91425" tIns="91425" rIns="91425" bIns="91425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461" name="Google Shape;461;p21"/>
          <p:cNvSpPr/>
          <p:nvPr/>
        </p:nvSpPr>
        <p:spPr>
          <a:xfrm>
            <a:off x="8398250" y="896750"/>
            <a:ext cx="868664" cy="868653"/>
          </a:xfrm>
          <a:custGeom>
            <a:avLst/>
            <a:rect l="l" t="t" r="r" b="b"/>
            <a:pathLst>
              <a:path w="47468" h="47435">
                <a:moveTo>
                  <a:pt x="23751" y="1702"/>
                </a:moveTo>
                <a:cubicBezTo>
                  <a:pt x="35859" y="1702"/>
                  <a:pt x="45766" y="11575"/>
                  <a:pt x="45800" y="23751"/>
                </a:cubicBezTo>
                <a:cubicBezTo>
                  <a:pt x="45800" y="35926"/>
                  <a:pt x="35926" y="45833"/>
                  <a:pt x="23751" y="45833"/>
                </a:cubicBezTo>
                <a:cubicBezTo>
                  <a:pt x="11575" y="45833"/>
                  <a:pt x="1668" y="35926"/>
                  <a:pt x="1668" y="23751"/>
                </a:cubicBezTo>
                <a:cubicBezTo>
                  <a:pt x="1668" y="11575"/>
                  <a:pt x="11575" y="1702"/>
                  <a:pt x="23751" y="1702"/>
                </a:cubicBezTo>
                <a:close/>
                <a:moveTo>
                  <a:pt x="23751" y="0"/>
                </a:moveTo>
                <a:cubicBezTo>
                  <a:pt x="10641" y="0"/>
                  <a:pt x="0" y="10608"/>
                  <a:pt x="0" y="23717"/>
                </a:cubicBezTo>
                <a:cubicBezTo>
                  <a:pt x="0" y="36827"/>
                  <a:pt x="10641" y="47434"/>
                  <a:pt x="23751" y="47434"/>
                </a:cubicBezTo>
                <a:cubicBezTo>
                  <a:pt x="36793" y="47434"/>
                  <a:pt x="47434" y="36827"/>
                  <a:pt x="47468" y="23717"/>
                </a:cubicBezTo>
                <a:cubicBezTo>
                  <a:pt x="47468" y="10608"/>
                  <a:pt x="36827" y="0"/>
                  <a:pt x="23751" y="0"/>
                </a:cubicBezTo>
                <a:close/>
              </a:path>
            </a:pathLst>
          </a:custGeom>
          <a:solidFill>
            <a:srgbClr val="FFFFFF">
              <a:alpha val="5880"/>
            </a:srgbClr>
          </a:solidFill>
          <a:ln>
            <a:noFill/>
          </a:ln>
        </p:spPr>
        <p:txBody>
          <a:bodyPr wrap="square" lIns="91425" tIns="91425" rIns="91425" bIns="91425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462" name="Google Shape;462;p21"/>
          <p:cNvSpPr/>
          <p:nvPr/>
        </p:nvSpPr>
        <p:spPr>
          <a:xfrm>
            <a:off x="8189425" y="4077501"/>
            <a:ext cx="723381" cy="723381"/>
          </a:xfrm>
          <a:custGeom>
            <a:avLst/>
            <a:rect l="l" t="t" r="r" b="b"/>
            <a:pathLst>
              <a:path w="39529" h="39529">
                <a:moveTo>
                  <a:pt x="19781" y="1969"/>
                </a:moveTo>
                <a:cubicBezTo>
                  <a:pt x="29621" y="1969"/>
                  <a:pt x="37560" y="9974"/>
                  <a:pt x="37560" y="19781"/>
                </a:cubicBezTo>
                <a:cubicBezTo>
                  <a:pt x="37560" y="29588"/>
                  <a:pt x="29555" y="37594"/>
                  <a:pt x="19781" y="37594"/>
                </a:cubicBezTo>
                <a:cubicBezTo>
                  <a:pt x="9941" y="37594"/>
                  <a:pt x="1968" y="29588"/>
                  <a:pt x="1968" y="19781"/>
                </a:cubicBezTo>
                <a:cubicBezTo>
                  <a:pt x="1968" y="9974"/>
                  <a:pt x="9974" y="1969"/>
                  <a:pt x="19781" y="1969"/>
                </a:cubicBezTo>
                <a:close/>
                <a:moveTo>
                  <a:pt x="19781" y="0"/>
                </a:moveTo>
                <a:cubicBezTo>
                  <a:pt x="8873" y="0"/>
                  <a:pt x="0" y="8907"/>
                  <a:pt x="0" y="19781"/>
                </a:cubicBezTo>
                <a:cubicBezTo>
                  <a:pt x="0" y="30656"/>
                  <a:pt x="8873" y="39529"/>
                  <a:pt x="19781" y="39529"/>
                </a:cubicBezTo>
                <a:cubicBezTo>
                  <a:pt x="30689" y="39529"/>
                  <a:pt x="39528" y="30656"/>
                  <a:pt x="39528" y="19781"/>
                </a:cubicBezTo>
                <a:cubicBezTo>
                  <a:pt x="39528" y="8907"/>
                  <a:pt x="30655" y="0"/>
                  <a:pt x="19781" y="0"/>
                </a:cubicBezTo>
                <a:close/>
              </a:path>
            </a:pathLst>
          </a:custGeom>
          <a:solidFill>
            <a:srgbClr val="FFFFFF">
              <a:alpha val="5880"/>
            </a:srgbClr>
          </a:solidFill>
          <a:ln>
            <a:noFill/>
          </a:ln>
        </p:spPr>
        <p:txBody>
          <a:bodyPr wrap="square" lIns="91425" tIns="91425" rIns="91425" bIns="91425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463" name="Google Shape;463;p21"/>
          <p:cNvSpPr/>
          <p:nvPr/>
        </p:nvSpPr>
        <p:spPr>
          <a:xfrm>
            <a:off x="8417722" y="4208129"/>
            <a:ext cx="274720" cy="477392"/>
          </a:xfrm>
          <a:custGeom>
            <a:avLst/>
            <a:rect l="l" t="t" r="r" b="b"/>
            <a:pathLst>
              <a:path w="15012" h="26087">
                <a:moveTo>
                  <a:pt x="5505" y="1"/>
                </a:moveTo>
                <a:lnTo>
                  <a:pt x="5505" y="2603"/>
                </a:lnTo>
                <a:lnTo>
                  <a:pt x="468" y="2603"/>
                </a:lnTo>
                <a:lnTo>
                  <a:pt x="468" y="6572"/>
                </a:lnTo>
                <a:lnTo>
                  <a:pt x="10208" y="6572"/>
                </a:lnTo>
                <a:lnTo>
                  <a:pt x="1" y="19315"/>
                </a:lnTo>
                <a:lnTo>
                  <a:pt x="1" y="23451"/>
                </a:lnTo>
                <a:lnTo>
                  <a:pt x="5505" y="23451"/>
                </a:lnTo>
                <a:lnTo>
                  <a:pt x="5505" y="26086"/>
                </a:lnTo>
                <a:lnTo>
                  <a:pt x="9474" y="26086"/>
                </a:lnTo>
                <a:lnTo>
                  <a:pt x="9474" y="23451"/>
                </a:lnTo>
                <a:lnTo>
                  <a:pt x="14544" y="23451"/>
                </a:lnTo>
                <a:lnTo>
                  <a:pt x="14544" y="19515"/>
                </a:lnTo>
                <a:lnTo>
                  <a:pt x="4871" y="19515"/>
                </a:lnTo>
                <a:lnTo>
                  <a:pt x="15011" y="6906"/>
                </a:lnTo>
                <a:lnTo>
                  <a:pt x="15011" y="2603"/>
                </a:lnTo>
                <a:lnTo>
                  <a:pt x="9474" y="2603"/>
                </a:lnTo>
                <a:lnTo>
                  <a:pt x="9474" y="1"/>
                </a:lnTo>
                <a:lnTo>
                  <a:pt x="5505" y="1"/>
                </a:lnTo>
                <a:close/>
              </a:path>
            </a:pathLst>
          </a:custGeom>
          <a:solidFill>
            <a:srgbClr val="FFFFFF">
              <a:alpha val="5880"/>
            </a:srgbClr>
          </a:solidFill>
          <a:ln>
            <a:noFill/>
          </a:ln>
        </p:spPr>
        <p:txBody>
          <a:bodyPr wrap="square" lIns="91425" tIns="91425" rIns="91425" bIns="91425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464" name="Google Shape;464;p21"/>
          <p:cNvSpPr/>
          <p:nvPr/>
        </p:nvSpPr>
        <p:spPr>
          <a:xfrm>
            <a:off x="8119225" y="4006075"/>
            <a:ext cx="868664" cy="868664"/>
          </a:xfrm>
          <a:custGeom>
            <a:avLst/>
            <a:rect l="l" t="t" r="r" b="b"/>
            <a:pathLst>
              <a:path w="47468" h="47468">
                <a:moveTo>
                  <a:pt x="23717" y="1669"/>
                </a:moveTo>
                <a:cubicBezTo>
                  <a:pt x="35892" y="1669"/>
                  <a:pt x="45766" y="11609"/>
                  <a:pt x="45766" y="23718"/>
                </a:cubicBezTo>
                <a:cubicBezTo>
                  <a:pt x="45766" y="35893"/>
                  <a:pt x="35892" y="45800"/>
                  <a:pt x="23717" y="45800"/>
                </a:cubicBezTo>
                <a:cubicBezTo>
                  <a:pt x="11542" y="45800"/>
                  <a:pt x="1668" y="35893"/>
                  <a:pt x="1668" y="23718"/>
                </a:cubicBezTo>
                <a:cubicBezTo>
                  <a:pt x="1668" y="11542"/>
                  <a:pt x="11542" y="1669"/>
                  <a:pt x="23717" y="1669"/>
                </a:cubicBezTo>
                <a:close/>
                <a:moveTo>
                  <a:pt x="23717" y="1"/>
                </a:moveTo>
                <a:cubicBezTo>
                  <a:pt x="10641" y="1"/>
                  <a:pt x="0" y="10642"/>
                  <a:pt x="0" y="23718"/>
                </a:cubicBezTo>
                <a:cubicBezTo>
                  <a:pt x="0" y="36827"/>
                  <a:pt x="10641" y="47468"/>
                  <a:pt x="23717" y="47468"/>
                </a:cubicBezTo>
                <a:cubicBezTo>
                  <a:pt x="36826" y="47468"/>
                  <a:pt x="47467" y="36827"/>
                  <a:pt x="47467" y="23718"/>
                </a:cubicBezTo>
                <a:cubicBezTo>
                  <a:pt x="47467" y="10642"/>
                  <a:pt x="36826" y="1"/>
                  <a:pt x="23717" y="1"/>
                </a:cubicBezTo>
                <a:close/>
              </a:path>
            </a:pathLst>
          </a:custGeom>
          <a:solidFill>
            <a:srgbClr val="FFFFFF">
              <a:alpha val="5880"/>
            </a:srgbClr>
          </a:solidFill>
          <a:ln>
            <a:noFill/>
          </a:ln>
        </p:spPr>
        <p:txBody>
          <a:bodyPr wrap="square" lIns="91425" tIns="91425" rIns="91425" bIns="91425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465" name="Google Shape;465;p21"/>
          <p:cNvSpPr>
            <a:spLocks noGrp="1" noEditPoints="1"/>
          </p:cNvSpPr>
          <p:nvPr>
            <p:ph type="title"/>
          </p:nvPr>
        </p:nvSpPr>
        <p:spPr>
          <a:xfrm>
            <a:off x="713225" y="331515"/>
            <a:ext cx="7717500" cy="658500"/>
          </a:xfrm>
          <a:prstGeom prst="rect">
            <a:avLst/>
          </a:prstGeom>
        </p:spPr>
        <p:txBody>
          <a:bodyPr wrap="square" lIns="91425" tIns="91425" rIns="91425" bIns="91425" anchor="t">
            <a:noAutofit/>
          </a:bodyPr>
          <a:lstStyle>
            <a:lvl1pPr algn="ctr" rtl="0">
              <a:spcBef>
                <a:spcPts val="0"/>
              </a:spcBef>
              <a:spcAft>
                <a:spcPts val="0"/>
              </a:spcAft>
              <a:buSzPts val="3600"/>
              <a:buFont typeface="Caveat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30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30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30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30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30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30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30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30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</p:spTree>
  </p:cSld>
  <p:clrMapOvr>
    <a:masterClrMapping/>
  </p:clrMapOvr>
  <p:hf dt="0" sldNum="0" hdr="0" ftr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_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22"/>
          <p:cNvSpPr/>
          <p:nvPr/>
        </p:nvSpPr>
        <p:spPr>
          <a:xfrm rot="5400000">
            <a:off x="-3332925" y="1811850"/>
            <a:ext cx="6572400" cy="15198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wrap="square" lIns="91425" tIns="91425" rIns="91425" bIns="91425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ulish"/>
                <a:ea typeface="Mulish"/>
                <a:cs typeface="Mulish"/>
                <a:sym typeface="Mulish"/>
              </a:rPr>
              <a:t> </a:t>
            </a:r>
            <a:endParaRPr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468" name="Google Shape;468;p22"/>
          <p:cNvSpPr>
            <a:spLocks noGrp="1" noEditPoints="1"/>
          </p:cNvSpPr>
          <p:nvPr>
            <p:ph type="subTitle" idx="1"/>
          </p:nvPr>
        </p:nvSpPr>
        <p:spPr>
          <a:xfrm>
            <a:off x="865776" y="1664616"/>
            <a:ext cx="2451300" cy="607500"/>
          </a:xfrm>
          <a:prstGeom prst="rect">
            <a:avLst/>
          </a:prstGeom>
        </p:spPr>
        <p:txBody>
          <a:bodyPr wrap="square" lIns="91425" tIns="91425" rIns="91425" bIns="91425" anchor="b">
            <a:noAutofit/>
          </a:bodyPr>
          <a:lstStyle>
            <a:lvl1pPr algn="ctr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2400" b="1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1800">
                <a:latin typeface="Yanone Kaffeesatz"/>
                <a:ea typeface="Yanone Kaffeesatz"/>
                <a:cs typeface="Yanone Kaffeesatz"/>
                <a:sym typeface="Yanone Kaffeesatz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1800">
                <a:latin typeface="Yanone Kaffeesatz"/>
                <a:ea typeface="Yanone Kaffeesatz"/>
                <a:cs typeface="Yanone Kaffeesatz"/>
                <a:sym typeface="Yanone Kaffeesatz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1800">
                <a:latin typeface="Yanone Kaffeesatz"/>
                <a:ea typeface="Yanone Kaffeesatz"/>
                <a:cs typeface="Yanone Kaffeesatz"/>
                <a:sym typeface="Yanone Kaffeesatz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1800">
                <a:latin typeface="Yanone Kaffeesatz"/>
                <a:ea typeface="Yanone Kaffeesatz"/>
                <a:cs typeface="Yanone Kaffeesatz"/>
                <a:sym typeface="Yanone Kaffeesatz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1800">
                <a:latin typeface="Yanone Kaffeesatz"/>
                <a:ea typeface="Yanone Kaffeesatz"/>
                <a:cs typeface="Yanone Kaffeesatz"/>
                <a:sym typeface="Yanone Kaffeesatz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1800">
                <a:latin typeface="Yanone Kaffeesatz"/>
                <a:ea typeface="Yanone Kaffeesatz"/>
                <a:cs typeface="Yanone Kaffeesatz"/>
                <a:sym typeface="Yanone Kaffeesatz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1800">
                <a:latin typeface="Yanone Kaffeesatz"/>
                <a:ea typeface="Yanone Kaffeesatz"/>
                <a:cs typeface="Yanone Kaffeesatz"/>
                <a:sym typeface="Yanone Kaffeesatz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1800">
                <a:latin typeface="Yanone Kaffeesatz"/>
                <a:ea typeface="Yanone Kaffeesatz"/>
                <a:cs typeface="Yanone Kaffeesatz"/>
                <a:sym typeface="Yanone Kaffeesatz"/>
              </a:defRPr>
            </a:lvl9pPr>
          </a:lstStyle>
          <a:p>
            <a:pPr lvl="0"/>
          </a:p>
        </p:txBody>
      </p:sp>
      <p:sp>
        <p:nvSpPr>
          <p:cNvPr id="469" name="Google Shape;469;p22"/>
          <p:cNvSpPr>
            <a:spLocks noGrp="1" noEditPoints="1"/>
          </p:cNvSpPr>
          <p:nvPr>
            <p:ph type="subTitle" idx="2"/>
          </p:nvPr>
        </p:nvSpPr>
        <p:spPr>
          <a:xfrm>
            <a:off x="3347583" y="1664616"/>
            <a:ext cx="2451300" cy="607500"/>
          </a:xfrm>
          <a:prstGeom prst="rect">
            <a:avLst/>
          </a:prstGeom>
        </p:spPr>
        <p:txBody>
          <a:bodyPr wrap="square" lIns="91425" tIns="91425" rIns="91425" bIns="91425" anchor="b">
            <a:noAutofit/>
          </a:bodyPr>
          <a:lstStyle>
            <a:lvl1pPr algn="ctr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2400" b="1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1800">
                <a:latin typeface="Yanone Kaffeesatz"/>
                <a:ea typeface="Yanone Kaffeesatz"/>
                <a:cs typeface="Yanone Kaffeesatz"/>
                <a:sym typeface="Yanone Kaffeesatz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1800">
                <a:latin typeface="Yanone Kaffeesatz"/>
                <a:ea typeface="Yanone Kaffeesatz"/>
                <a:cs typeface="Yanone Kaffeesatz"/>
                <a:sym typeface="Yanone Kaffeesatz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1800">
                <a:latin typeface="Yanone Kaffeesatz"/>
                <a:ea typeface="Yanone Kaffeesatz"/>
                <a:cs typeface="Yanone Kaffeesatz"/>
                <a:sym typeface="Yanone Kaffeesatz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1800">
                <a:latin typeface="Yanone Kaffeesatz"/>
                <a:ea typeface="Yanone Kaffeesatz"/>
                <a:cs typeface="Yanone Kaffeesatz"/>
                <a:sym typeface="Yanone Kaffeesatz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1800">
                <a:latin typeface="Yanone Kaffeesatz"/>
                <a:ea typeface="Yanone Kaffeesatz"/>
                <a:cs typeface="Yanone Kaffeesatz"/>
                <a:sym typeface="Yanone Kaffeesatz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1800">
                <a:latin typeface="Yanone Kaffeesatz"/>
                <a:ea typeface="Yanone Kaffeesatz"/>
                <a:cs typeface="Yanone Kaffeesatz"/>
                <a:sym typeface="Yanone Kaffeesatz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1800">
                <a:latin typeface="Yanone Kaffeesatz"/>
                <a:ea typeface="Yanone Kaffeesatz"/>
                <a:cs typeface="Yanone Kaffeesatz"/>
                <a:sym typeface="Yanone Kaffeesatz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1800">
                <a:latin typeface="Yanone Kaffeesatz"/>
                <a:ea typeface="Yanone Kaffeesatz"/>
                <a:cs typeface="Yanone Kaffeesatz"/>
                <a:sym typeface="Yanone Kaffeesatz"/>
              </a:defRPr>
            </a:lvl9pPr>
          </a:lstStyle>
          <a:p>
            <a:pPr lvl="0"/>
          </a:p>
        </p:txBody>
      </p:sp>
      <p:sp>
        <p:nvSpPr>
          <p:cNvPr id="470" name="Google Shape;470;p22"/>
          <p:cNvSpPr>
            <a:spLocks noGrp="1" noEditPoints="1"/>
          </p:cNvSpPr>
          <p:nvPr>
            <p:ph type="subTitle" idx="3"/>
          </p:nvPr>
        </p:nvSpPr>
        <p:spPr>
          <a:xfrm>
            <a:off x="5827024" y="1664616"/>
            <a:ext cx="2451300" cy="607500"/>
          </a:xfrm>
          <a:prstGeom prst="rect">
            <a:avLst/>
          </a:prstGeom>
        </p:spPr>
        <p:txBody>
          <a:bodyPr wrap="square" lIns="91425" tIns="91425" rIns="91425" bIns="91425" anchor="b">
            <a:noAutofit/>
          </a:bodyPr>
          <a:lstStyle>
            <a:lvl1pPr algn="ctr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2400" b="1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1800">
                <a:latin typeface="Yanone Kaffeesatz"/>
                <a:ea typeface="Yanone Kaffeesatz"/>
                <a:cs typeface="Yanone Kaffeesatz"/>
                <a:sym typeface="Yanone Kaffeesatz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1800">
                <a:latin typeface="Yanone Kaffeesatz"/>
                <a:ea typeface="Yanone Kaffeesatz"/>
                <a:cs typeface="Yanone Kaffeesatz"/>
                <a:sym typeface="Yanone Kaffeesatz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1800">
                <a:latin typeface="Yanone Kaffeesatz"/>
                <a:ea typeface="Yanone Kaffeesatz"/>
                <a:cs typeface="Yanone Kaffeesatz"/>
                <a:sym typeface="Yanone Kaffeesatz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1800">
                <a:latin typeface="Yanone Kaffeesatz"/>
                <a:ea typeface="Yanone Kaffeesatz"/>
                <a:cs typeface="Yanone Kaffeesatz"/>
                <a:sym typeface="Yanone Kaffeesatz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1800">
                <a:latin typeface="Yanone Kaffeesatz"/>
                <a:ea typeface="Yanone Kaffeesatz"/>
                <a:cs typeface="Yanone Kaffeesatz"/>
                <a:sym typeface="Yanone Kaffeesatz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1800">
                <a:latin typeface="Yanone Kaffeesatz"/>
                <a:ea typeface="Yanone Kaffeesatz"/>
                <a:cs typeface="Yanone Kaffeesatz"/>
                <a:sym typeface="Yanone Kaffeesatz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1800">
                <a:latin typeface="Yanone Kaffeesatz"/>
                <a:ea typeface="Yanone Kaffeesatz"/>
                <a:cs typeface="Yanone Kaffeesatz"/>
                <a:sym typeface="Yanone Kaffeesatz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1800">
                <a:latin typeface="Yanone Kaffeesatz"/>
                <a:ea typeface="Yanone Kaffeesatz"/>
                <a:cs typeface="Yanone Kaffeesatz"/>
                <a:sym typeface="Yanone Kaffeesatz"/>
              </a:defRPr>
            </a:lvl9pPr>
          </a:lstStyle>
          <a:p>
            <a:pPr lvl="0"/>
          </a:p>
        </p:txBody>
      </p:sp>
      <p:sp>
        <p:nvSpPr>
          <p:cNvPr id="471" name="Google Shape;471;p22"/>
          <p:cNvSpPr>
            <a:spLocks noGrp="1" noEditPoints="1"/>
          </p:cNvSpPr>
          <p:nvPr>
            <p:ph type="subTitle" idx="4"/>
          </p:nvPr>
        </p:nvSpPr>
        <p:spPr>
          <a:xfrm>
            <a:off x="865776" y="2895005"/>
            <a:ext cx="2451300" cy="607500"/>
          </a:xfrm>
          <a:prstGeom prst="rect">
            <a:avLst/>
          </a:prstGeom>
        </p:spPr>
        <p:txBody>
          <a:bodyPr wrap="square" lIns="91425" tIns="91425" rIns="91425" bIns="91425" anchor="b">
            <a:noAutofit/>
          </a:bodyPr>
          <a:lstStyle>
            <a:lvl1pPr algn="ctr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2400" b="1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1800">
                <a:latin typeface="Yanone Kaffeesatz"/>
                <a:ea typeface="Yanone Kaffeesatz"/>
                <a:cs typeface="Yanone Kaffeesatz"/>
                <a:sym typeface="Yanone Kaffeesatz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1800">
                <a:latin typeface="Yanone Kaffeesatz"/>
                <a:ea typeface="Yanone Kaffeesatz"/>
                <a:cs typeface="Yanone Kaffeesatz"/>
                <a:sym typeface="Yanone Kaffeesatz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1800">
                <a:latin typeface="Yanone Kaffeesatz"/>
                <a:ea typeface="Yanone Kaffeesatz"/>
                <a:cs typeface="Yanone Kaffeesatz"/>
                <a:sym typeface="Yanone Kaffeesatz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1800">
                <a:latin typeface="Yanone Kaffeesatz"/>
                <a:ea typeface="Yanone Kaffeesatz"/>
                <a:cs typeface="Yanone Kaffeesatz"/>
                <a:sym typeface="Yanone Kaffeesatz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1800">
                <a:latin typeface="Yanone Kaffeesatz"/>
                <a:ea typeface="Yanone Kaffeesatz"/>
                <a:cs typeface="Yanone Kaffeesatz"/>
                <a:sym typeface="Yanone Kaffeesatz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1800">
                <a:latin typeface="Yanone Kaffeesatz"/>
                <a:ea typeface="Yanone Kaffeesatz"/>
                <a:cs typeface="Yanone Kaffeesatz"/>
                <a:sym typeface="Yanone Kaffeesatz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1800">
                <a:latin typeface="Yanone Kaffeesatz"/>
                <a:ea typeface="Yanone Kaffeesatz"/>
                <a:cs typeface="Yanone Kaffeesatz"/>
                <a:sym typeface="Yanone Kaffeesatz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1800">
                <a:latin typeface="Yanone Kaffeesatz"/>
                <a:ea typeface="Yanone Kaffeesatz"/>
                <a:cs typeface="Yanone Kaffeesatz"/>
                <a:sym typeface="Yanone Kaffeesatz"/>
              </a:defRPr>
            </a:lvl9pPr>
          </a:lstStyle>
          <a:p>
            <a:pPr lvl="0"/>
          </a:p>
        </p:txBody>
      </p:sp>
      <p:sp>
        <p:nvSpPr>
          <p:cNvPr id="472" name="Google Shape;472;p22"/>
          <p:cNvSpPr>
            <a:spLocks noGrp="1" noEditPoints="1"/>
          </p:cNvSpPr>
          <p:nvPr>
            <p:ph type="subTitle" idx="5"/>
          </p:nvPr>
        </p:nvSpPr>
        <p:spPr>
          <a:xfrm>
            <a:off x="3347583" y="2895005"/>
            <a:ext cx="2451300" cy="607500"/>
          </a:xfrm>
          <a:prstGeom prst="rect">
            <a:avLst/>
          </a:prstGeom>
        </p:spPr>
        <p:txBody>
          <a:bodyPr wrap="square" lIns="91425" tIns="91425" rIns="91425" bIns="91425" anchor="b">
            <a:noAutofit/>
          </a:bodyPr>
          <a:lstStyle>
            <a:lvl1pPr algn="ctr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2400" b="1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1800">
                <a:latin typeface="Yanone Kaffeesatz"/>
                <a:ea typeface="Yanone Kaffeesatz"/>
                <a:cs typeface="Yanone Kaffeesatz"/>
                <a:sym typeface="Yanone Kaffeesatz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1800">
                <a:latin typeface="Yanone Kaffeesatz"/>
                <a:ea typeface="Yanone Kaffeesatz"/>
                <a:cs typeface="Yanone Kaffeesatz"/>
                <a:sym typeface="Yanone Kaffeesatz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1800">
                <a:latin typeface="Yanone Kaffeesatz"/>
                <a:ea typeface="Yanone Kaffeesatz"/>
                <a:cs typeface="Yanone Kaffeesatz"/>
                <a:sym typeface="Yanone Kaffeesatz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1800">
                <a:latin typeface="Yanone Kaffeesatz"/>
                <a:ea typeface="Yanone Kaffeesatz"/>
                <a:cs typeface="Yanone Kaffeesatz"/>
                <a:sym typeface="Yanone Kaffeesatz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1800">
                <a:latin typeface="Yanone Kaffeesatz"/>
                <a:ea typeface="Yanone Kaffeesatz"/>
                <a:cs typeface="Yanone Kaffeesatz"/>
                <a:sym typeface="Yanone Kaffeesatz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1800">
                <a:latin typeface="Yanone Kaffeesatz"/>
                <a:ea typeface="Yanone Kaffeesatz"/>
                <a:cs typeface="Yanone Kaffeesatz"/>
                <a:sym typeface="Yanone Kaffeesatz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1800">
                <a:latin typeface="Yanone Kaffeesatz"/>
                <a:ea typeface="Yanone Kaffeesatz"/>
                <a:cs typeface="Yanone Kaffeesatz"/>
                <a:sym typeface="Yanone Kaffeesatz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1800">
                <a:latin typeface="Yanone Kaffeesatz"/>
                <a:ea typeface="Yanone Kaffeesatz"/>
                <a:cs typeface="Yanone Kaffeesatz"/>
                <a:sym typeface="Yanone Kaffeesatz"/>
              </a:defRPr>
            </a:lvl9pPr>
          </a:lstStyle>
          <a:p>
            <a:pPr lvl="0"/>
          </a:p>
        </p:txBody>
      </p:sp>
      <p:sp>
        <p:nvSpPr>
          <p:cNvPr id="473" name="Google Shape;473;p22"/>
          <p:cNvSpPr>
            <a:spLocks noGrp="1" noEditPoints="1"/>
          </p:cNvSpPr>
          <p:nvPr>
            <p:ph type="subTitle" idx="6"/>
          </p:nvPr>
        </p:nvSpPr>
        <p:spPr>
          <a:xfrm>
            <a:off x="5827024" y="2895005"/>
            <a:ext cx="2451300" cy="607500"/>
          </a:xfrm>
          <a:prstGeom prst="rect">
            <a:avLst/>
          </a:prstGeom>
        </p:spPr>
        <p:txBody>
          <a:bodyPr wrap="square" lIns="91425" tIns="91425" rIns="91425" bIns="91425" anchor="b">
            <a:noAutofit/>
          </a:bodyPr>
          <a:lstStyle>
            <a:lvl1pPr algn="ctr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2400" b="1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1800">
                <a:latin typeface="Yanone Kaffeesatz"/>
                <a:ea typeface="Yanone Kaffeesatz"/>
                <a:cs typeface="Yanone Kaffeesatz"/>
                <a:sym typeface="Yanone Kaffeesatz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1800">
                <a:latin typeface="Yanone Kaffeesatz"/>
                <a:ea typeface="Yanone Kaffeesatz"/>
                <a:cs typeface="Yanone Kaffeesatz"/>
                <a:sym typeface="Yanone Kaffeesatz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1800">
                <a:latin typeface="Yanone Kaffeesatz"/>
                <a:ea typeface="Yanone Kaffeesatz"/>
                <a:cs typeface="Yanone Kaffeesatz"/>
                <a:sym typeface="Yanone Kaffeesatz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1800">
                <a:latin typeface="Yanone Kaffeesatz"/>
                <a:ea typeface="Yanone Kaffeesatz"/>
                <a:cs typeface="Yanone Kaffeesatz"/>
                <a:sym typeface="Yanone Kaffeesatz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1800">
                <a:latin typeface="Yanone Kaffeesatz"/>
                <a:ea typeface="Yanone Kaffeesatz"/>
                <a:cs typeface="Yanone Kaffeesatz"/>
                <a:sym typeface="Yanone Kaffeesatz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1800">
                <a:latin typeface="Yanone Kaffeesatz"/>
                <a:ea typeface="Yanone Kaffeesatz"/>
                <a:cs typeface="Yanone Kaffeesatz"/>
                <a:sym typeface="Yanone Kaffeesatz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1800">
                <a:latin typeface="Yanone Kaffeesatz"/>
                <a:ea typeface="Yanone Kaffeesatz"/>
                <a:cs typeface="Yanone Kaffeesatz"/>
                <a:sym typeface="Yanone Kaffeesatz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1800">
                <a:latin typeface="Yanone Kaffeesatz"/>
                <a:ea typeface="Yanone Kaffeesatz"/>
                <a:cs typeface="Yanone Kaffeesatz"/>
                <a:sym typeface="Yanone Kaffeesatz"/>
              </a:defRPr>
            </a:lvl9pPr>
          </a:lstStyle>
          <a:p>
            <a:pPr lvl="0"/>
          </a:p>
        </p:txBody>
      </p:sp>
      <p:sp>
        <p:nvSpPr>
          <p:cNvPr id="474" name="Google Shape;474;p22"/>
          <p:cNvSpPr>
            <a:spLocks noGrp="1" noEditPoints="1"/>
          </p:cNvSpPr>
          <p:nvPr>
            <p:ph type="subTitle" idx="7"/>
          </p:nvPr>
        </p:nvSpPr>
        <p:spPr>
          <a:xfrm>
            <a:off x="865676" y="2167220"/>
            <a:ext cx="2450400" cy="478200"/>
          </a:xfrm>
          <a:prstGeom prst="rect">
            <a:avLst/>
          </a:prstGeom>
        </p:spPr>
        <p:txBody>
          <a:bodyPr wrap="square" lIns="91425" tIns="91425" rIns="91425" bIns="91425" anchor="t">
            <a:noAutofit/>
          </a:bodyPr>
          <a:lstStyle>
            <a:lvl1pPr algn="ctr" rtl="0">
              <a:spcBef>
                <a:spcPts val="0"/>
              </a:spcBef>
              <a:spcAft>
                <a:spcPts val="0"/>
              </a:spcAft>
              <a:buSzPts val="1200"/>
              <a:buNone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</a:lvl9pPr>
          </a:lstStyle>
          <a:p>
            <a:pPr lvl="0"/>
          </a:p>
        </p:txBody>
      </p:sp>
      <p:sp>
        <p:nvSpPr>
          <p:cNvPr id="475" name="Google Shape;475;p22"/>
          <p:cNvSpPr>
            <a:spLocks noGrp="1" noEditPoints="1"/>
          </p:cNvSpPr>
          <p:nvPr>
            <p:ph type="subTitle" idx="8"/>
          </p:nvPr>
        </p:nvSpPr>
        <p:spPr>
          <a:xfrm>
            <a:off x="3345117" y="2167220"/>
            <a:ext cx="2450400" cy="478200"/>
          </a:xfrm>
          <a:prstGeom prst="rect">
            <a:avLst/>
          </a:prstGeom>
        </p:spPr>
        <p:txBody>
          <a:bodyPr wrap="square" lIns="91425" tIns="91425" rIns="91425" bIns="91425" anchor="t">
            <a:noAutofit/>
          </a:bodyPr>
          <a:lstStyle>
            <a:lvl1pPr algn="ctr" rtl="0">
              <a:spcBef>
                <a:spcPts val="0"/>
              </a:spcBef>
              <a:spcAft>
                <a:spcPts val="0"/>
              </a:spcAft>
              <a:buSzPts val="1200"/>
              <a:buNone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</a:lvl9pPr>
          </a:lstStyle>
          <a:p>
            <a:pPr lvl="0"/>
          </a:p>
        </p:txBody>
      </p:sp>
      <p:sp>
        <p:nvSpPr>
          <p:cNvPr id="476" name="Google Shape;476;p22"/>
          <p:cNvSpPr>
            <a:spLocks noGrp="1" noEditPoints="1"/>
          </p:cNvSpPr>
          <p:nvPr>
            <p:ph type="subTitle" idx="9"/>
          </p:nvPr>
        </p:nvSpPr>
        <p:spPr>
          <a:xfrm>
            <a:off x="5827824" y="2167220"/>
            <a:ext cx="2450400" cy="478200"/>
          </a:xfrm>
          <a:prstGeom prst="rect">
            <a:avLst/>
          </a:prstGeom>
        </p:spPr>
        <p:txBody>
          <a:bodyPr wrap="square" lIns="91425" tIns="91425" rIns="91425" bIns="91425" anchor="t">
            <a:noAutofit/>
          </a:bodyPr>
          <a:lstStyle>
            <a:lvl1pPr algn="ctr" rtl="0">
              <a:spcBef>
                <a:spcPts val="0"/>
              </a:spcBef>
              <a:spcAft>
                <a:spcPts val="0"/>
              </a:spcAft>
              <a:buSzPts val="1200"/>
              <a:buNone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</a:lvl9pPr>
          </a:lstStyle>
          <a:p>
            <a:pPr lvl="0"/>
          </a:p>
        </p:txBody>
      </p:sp>
      <p:sp>
        <p:nvSpPr>
          <p:cNvPr id="477" name="Google Shape;477;p22"/>
          <p:cNvSpPr>
            <a:spLocks noGrp="1" noEditPoints="1"/>
          </p:cNvSpPr>
          <p:nvPr>
            <p:ph type="subTitle" idx="13"/>
          </p:nvPr>
        </p:nvSpPr>
        <p:spPr>
          <a:xfrm>
            <a:off x="865676" y="3398001"/>
            <a:ext cx="2450400" cy="478200"/>
          </a:xfrm>
          <a:prstGeom prst="rect">
            <a:avLst/>
          </a:prstGeom>
        </p:spPr>
        <p:txBody>
          <a:bodyPr wrap="square" lIns="91425" tIns="91425" rIns="91425" bIns="91425" anchor="t">
            <a:noAutofit/>
          </a:bodyPr>
          <a:lstStyle>
            <a:lvl1pPr algn="ctr" rtl="0">
              <a:spcBef>
                <a:spcPts val="0"/>
              </a:spcBef>
              <a:spcAft>
                <a:spcPts val="0"/>
              </a:spcAft>
              <a:buSzPts val="1200"/>
              <a:buNone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</a:lvl9pPr>
          </a:lstStyle>
          <a:p>
            <a:pPr lvl="0"/>
          </a:p>
        </p:txBody>
      </p:sp>
      <p:sp>
        <p:nvSpPr>
          <p:cNvPr id="478" name="Google Shape;478;p22"/>
          <p:cNvSpPr>
            <a:spLocks noGrp="1" noEditPoints="1"/>
          </p:cNvSpPr>
          <p:nvPr>
            <p:ph type="subTitle" idx="14"/>
          </p:nvPr>
        </p:nvSpPr>
        <p:spPr>
          <a:xfrm>
            <a:off x="3345117" y="3398001"/>
            <a:ext cx="2450400" cy="478200"/>
          </a:xfrm>
          <a:prstGeom prst="rect">
            <a:avLst/>
          </a:prstGeom>
        </p:spPr>
        <p:txBody>
          <a:bodyPr wrap="square" lIns="91425" tIns="91425" rIns="91425" bIns="91425" anchor="t">
            <a:noAutofit/>
          </a:bodyPr>
          <a:lstStyle>
            <a:lvl1pPr algn="ctr" rtl="0">
              <a:spcBef>
                <a:spcPts val="0"/>
              </a:spcBef>
              <a:spcAft>
                <a:spcPts val="0"/>
              </a:spcAft>
              <a:buSzPts val="1200"/>
              <a:buNone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</a:lvl9pPr>
          </a:lstStyle>
          <a:p>
            <a:pPr lvl="0"/>
          </a:p>
        </p:txBody>
      </p:sp>
      <p:sp>
        <p:nvSpPr>
          <p:cNvPr id="479" name="Google Shape;479;p22"/>
          <p:cNvSpPr>
            <a:spLocks noGrp="1" noEditPoints="1"/>
          </p:cNvSpPr>
          <p:nvPr>
            <p:ph type="subTitle" idx="15"/>
          </p:nvPr>
        </p:nvSpPr>
        <p:spPr>
          <a:xfrm>
            <a:off x="5827824" y="3398001"/>
            <a:ext cx="2450400" cy="478200"/>
          </a:xfrm>
          <a:prstGeom prst="rect">
            <a:avLst/>
          </a:prstGeom>
        </p:spPr>
        <p:txBody>
          <a:bodyPr wrap="square" lIns="91425" tIns="91425" rIns="91425" bIns="91425" anchor="t">
            <a:noAutofit/>
          </a:bodyPr>
          <a:lstStyle>
            <a:lvl1pPr algn="ctr" rtl="0">
              <a:spcBef>
                <a:spcPts val="0"/>
              </a:spcBef>
              <a:spcAft>
                <a:spcPts val="0"/>
              </a:spcAft>
              <a:buSzPts val="1200"/>
              <a:buNone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</a:lvl9pPr>
          </a:lstStyle>
          <a:p>
            <a:pPr lvl="0"/>
          </a:p>
        </p:txBody>
      </p:sp>
      <p:sp>
        <p:nvSpPr>
          <p:cNvPr id="480" name="Google Shape;480;p22"/>
          <p:cNvSpPr/>
          <p:nvPr/>
        </p:nvSpPr>
        <p:spPr>
          <a:xfrm>
            <a:off x="784626" y="4777842"/>
            <a:ext cx="723893" cy="723381"/>
          </a:xfrm>
          <a:custGeom>
            <a:avLst/>
            <a:rect l="l" t="t" r="r" b="b"/>
            <a:pathLst>
              <a:path w="39530" h="39529">
                <a:moveTo>
                  <a:pt x="19782" y="1969"/>
                </a:moveTo>
                <a:cubicBezTo>
                  <a:pt x="29555" y="1969"/>
                  <a:pt x="37528" y="9941"/>
                  <a:pt x="37561" y="19781"/>
                </a:cubicBezTo>
                <a:cubicBezTo>
                  <a:pt x="37561" y="29555"/>
                  <a:pt x="29555" y="37561"/>
                  <a:pt x="19782" y="37561"/>
                </a:cubicBezTo>
                <a:cubicBezTo>
                  <a:pt x="9941" y="37561"/>
                  <a:pt x="1969" y="29555"/>
                  <a:pt x="1969" y="19781"/>
                </a:cubicBezTo>
                <a:cubicBezTo>
                  <a:pt x="1969" y="9941"/>
                  <a:pt x="9975" y="1969"/>
                  <a:pt x="19782" y="1969"/>
                </a:cubicBezTo>
                <a:close/>
                <a:moveTo>
                  <a:pt x="19782" y="1"/>
                </a:moveTo>
                <a:cubicBezTo>
                  <a:pt x="8841" y="1"/>
                  <a:pt x="1" y="8874"/>
                  <a:pt x="1" y="19781"/>
                </a:cubicBezTo>
                <a:cubicBezTo>
                  <a:pt x="1" y="30656"/>
                  <a:pt x="8874" y="39529"/>
                  <a:pt x="19782" y="39529"/>
                </a:cubicBezTo>
                <a:cubicBezTo>
                  <a:pt x="30656" y="39529"/>
                  <a:pt x="39529" y="30656"/>
                  <a:pt x="39529" y="19781"/>
                </a:cubicBezTo>
                <a:cubicBezTo>
                  <a:pt x="39529" y="8874"/>
                  <a:pt x="30656" y="1"/>
                  <a:pt x="19782" y="1"/>
                </a:cubicBezTo>
                <a:close/>
              </a:path>
            </a:pathLst>
          </a:custGeom>
          <a:solidFill>
            <a:srgbClr val="FFFFFF">
              <a:alpha val="5880"/>
            </a:srgbClr>
          </a:solidFill>
          <a:ln>
            <a:noFill/>
          </a:ln>
        </p:spPr>
        <p:txBody>
          <a:bodyPr wrap="square" lIns="91425" tIns="91425" rIns="91425" bIns="91425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481" name="Google Shape;481;p22"/>
          <p:cNvSpPr/>
          <p:nvPr/>
        </p:nvSpPr>
        <p:spPr>
          <a:xfrm>
            <a:off x="979496" y="5187432"/>
            <a:ext cx="335998" cy="231385"/>
          </a:xfrm>
          <a:custGeom>
            <a:avLst/>
            <a:rect l="l" t="t" r="r" b="b"/>
            <a:pathLst>
              <a:path w="18348" h="12644">
                <a:moveTo>
                  <a:pt x="18347" y="1"/>
                </a:moveTo>
                <a:lnTo>
                  <a:pt x="18347" y="1"/>
                </a:lnTo>
                <a:lnTo>
                  <a:pt x="18347" y="1"/>
                </a:lnTo>
                <a:close/>
                <a:moveTo>
                  <a:pt x="1" y="1"/>
                </a:moveTo>
                <a:lnTo>
                  <a:pt x="9174" y="12643"/>
                </a:lnTo>
                <a:lnTo>
                  <a:pt x="18347" y="1"/>
                </a:lnTo>
                <a:lnTo>
                  <a:pt x="9174" y="5972"/>
                </a:lnTo>
                <a:lnTo>
                  <a:pt x="1" y="1"/>
                </a:lnTo>
                <a:close/>
              </a:path>
            </a:pathLst>
          </a:custGeom>
          <a:solidFill>
            <a:srgbClr val="FFFFFF">
              <a:alpha val="5880"/>
            </a:srgbClr>
          </a:solidFill>
          <a:ln>
            <a:noFill/>
          </a:ln>
        </p:spPr>
        <p:txBody>
          <a:bodyPr wrap="square" lIns="91425" tIns="91425" rIns="91425" bIns="91425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482" name="Google Shape;482;p22"/>
          <p:cNvSpPr/>
          <p:nvPr/>
        </p:nvSpPr>
        <p:spPr>
          <a:xfrm>
            <a:off x="975833" y="4876113"/>
            <a:ext cx="343323" cy="398025"/>
          </a:xfrm>
          <a:custGeom>
            <a:avLst/>
            <a:rect l="l" t="t" r="r" b="b"/>
            <a:pathLst>
              <a:path w="18748" h="21750">
                <a:moveTo>
                  <a:pt x="9374" y="1"/>
                </a:moveTo>
                <a:lnTo>
                  <a:pt x="0" y="16112"/>
                </a:lnTo>
                <a:lnTo>
                  <a:pt x="9374" y="21750"/>
                </a:lnTo>
                <a:lnTo>
                  <a:pt x="18747" y="16112"/>
                </a:lnTo>
                <a:lnTo>
                  <a:pt x="9374" y="1"/>
                </a:lnTo>
                <a:close/>
              </a:path>
            </a:pathLst>
          </a:custGeom>
          <a:solidFill>
            <a:srgbClr val="FFFFFF">
              <a:alpha val="5880"/>
            </a:srgbClr>
          </a:solidFill>
          <a:ln>
            <a:noFill/>
          </a:ln>
        </p:spPr>
        <p:txBody>
          <a:bodyPr wrap="square" lIns="91425" tIns="91425" rIns="91425" bIns="91425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483" name="Google Shape;483;p22"/>
          <p:cNvSpPr/>
          <p:nvPr/>
        </p:nvSpPr>
        <p:spPr>
          <a:xfrm>
            <a:off x="713163" y="4704588"/>
            <a:ext cx="868653" cy="868664"/>
          </a:xfrm>
          <a:custGeom>
            <a:avLst/>
            <a:rect l="l" t="t" r="r" b="b"/>
            <a:pathLst>
              <a:path w="47435" h="47468">
                <a:moveTo>
                  <a:pt x="23718" y="1701"/>
                </a:moveTo>
                <a:cubicBezTo>
                  <a:pt x="35893" y="1701"/>
                  <a:pt x="45767" y="11609"/>
                  <a:pt x="45767" y="23751"/>
                </a:cubicBezTo>
                <a:cubicBezTo>
                  <a:pt x="45767" y="35959"/>
                  <a:pt x="35893" y="45833"/>
                  <a:pt x="23718" y="45833"/>
                </a:cubicBezTo>
                <a:cubicBezTo>
                  <a:pt x="11542" y="45833"/>
                  <a:pt x="1669" y="35926"/>
                  <a:pt x="1669" y="23751"/>
                </a:cubicBezTo>
                <a:cubicBezTo>
                  <a:pt x="1669" y="11609"/>
                  <a:pt x="11542" y="1701"/>
                  <a:pt x="23718" y="1701"/>
                </a:cubicBezTo>
                <a:close/>
                <a:moveTo>
                  <a:pt x="23718" y="0"/>
                </a:moveTo>
                <a:cubicBezTo>
                  <a:pt x="10642" y="0"/>
                  <a:pt x="1" y="10641"/>
                  <a:pt x="1" y="23717"/>
                </a:cubicBezTo>
                <a:cubicBezTo>
                  <a:pt x="1" y="36827"/>
                  <a:pt x="10642" y="47468"/>
                  <a:pt x="23718" y="47468"/>
                </a:cubicBezTo>
                <a:cubicBezTo>
                  <a:pt x="36827" y="47468"/>
                  <a:pt x="47435" y="36827"/>
                  <a:pt x="47435" y="23717"/>
                </a:cubicBezTo>
                <a:cubicBezTo>
                  <a:pt x="47435" y="10641"/>
                  <a:pt x="36794" y="0"/>
                  <a:pt x="23718" y="0"/>
                </a:cubicBezTo>
                <a:close/>
              </a:path>
            </a:pathLst>
          </a:custGeom>
          <a:solidFill>
            <a:srgbClr val="FFFFFF">
              <a:alpha val="5880"/>
            </a:srgbClr>
          </a:solidFill>
          <a:ln>
            <a:noFill/>
          </a:ln>
        </p:spPr>
        <p:txBody>
          <a:bodyPr wrap="square" lIns="91425" tIns="91425" rIns="91425" bIns="91425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484" name="Google Shape;484;p22"/>
          <p:cNvSpPr/>
          <p:nvPr/>
        </p:nvSpPr>
        <p:spPr>
          <a:xfrm>
            <a:off x="8069071" y="-20544"/>
            <a:ext cx="723399" cy="723875"/>
          </a:xfrm>
          <a:custGeom>
            <a:avLst/>
            <a:rect l="l" t="t" r="r" b="b"/>
            <a:pathLst>
              <a:path w="39530" h="39529">
                <a:moveTo>
                  <a:pt x="19782" y="1935"/>
                </a:moveTo>
                <a:cubicBezTo>
                  <a:pt x="29555" y="1935"/>
                  <a:pt x="37528" y="9907"/>
                  <a:pt x="37561" y="19748"/>
                </a:cubicBezTo>
                <a:cubicBezTo>
                  <a:pt x="37561" y="29555"/>
                  <a:pt x="29555" y="37560"/>
                  <a:pt x="19748" y="37560"/>
                </a:cubicBezTo>
                <a:cubicBezTo>
                  <a:pt x="9941" y="37560"/>
                  <a:pt x="1969" y="29555"/>
                  <a:pt x="1969" y="19748"/>
                </a:cubicBezTo>
                <a:cubicBezTo>
                  <a:pt x="1969" y="9907"/>
                  <a:pt x="9975" y="1935"/>
                  <a:pt x="19782" y="1935"/>
                </a:cubicBezTo>
                <a:close/>
                <a:moveTo>
                  <a:pt x="19782" y="0"/>
                </a:moveTo>
                <a:cubicBezTo>
                  <a:pt x="8874" y="0"/>
                  <a:pt x="1" y="8873"/>
                  <a:pt x="1" y="19748"/>
                </a:cubicBezTo>
                <a:cubicBezTo>
                  <a:pt x="1" y="30622"/>
                  <a:pt x="8874" y="39529"/>
                  <a:pt x="19782" y="39529"/>
                </a:cubicBezTo>
                <a:cubicBezTo>
                  <a:pt x="30656" y="39529"/>
                  <a:pt x="39529" y="30622"/>
                  <a:pt x="39529" y="19748"/>
                </a:cubicBezTo>
                <a:cubicBezTo>
                  <a:pt x="39529" y="8873"/>
                  <a:pt x="30656" y="0"/>
                  <a:pt x="19782" y="0"/>
                </a:cubicBezTo>
                <a:close/>
              </a:path>
            </a:pathLst>
          </a:custGeom>
          <a:solidFill>
            <a:srgbClr val="FFFFFF">
              <a:alpha val="5880"/>
            </a:srgbClr>
          </a:solidFill>
          <a:ln>
            <a:noFill/>
          </a:ln>
        </p:spPr>
        <p:txBody>
          <a:bodyPr wrap="square" lIns="91425" tIns="91425" rIns="91425" bIns="91425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485" name="Google Shape;485;p22"/>
          <p:cNvSpPr/>
          <p:nvPr/>
        </p:nvSpPr>
        <p:spPr>
          <a:xfrm>
            <a:off x="8290670" y="144381"/>
            <a:ext cx="345522" cy="407453"/>
          </a:xfrm>
          <a:custGeom>
            <a:avLst/>
            <a:rect l="l" t="t" r="r" b="b"/>
            <a:pathLst>
              <a:path w="18881" h="22250">
                <a:moveTo>
                  <a:pt x="7339" y="1"/>
                </a:moveTo>
                <a:lnTo>
                  <a:pt x="0" y="22250"/>
                </a:lnTo>
                <a:lnTo>
                  <a:pt x="16579" y="22250"/>
                </a:lnTo>
                <a:lnTo>
                  <a:pt x="18881" y="17513"/>
                </a:lnTo>
                <a:lnTo>
                  <a:pt x="7939" y="17513"/>
                </a:lnTo>
                <a:lnTo>
                  <a:pt x="13343" y="1"/>
                </a:lnTo>
                <a:lnTo>
                  <a:pt x="7339" y="1"/>
                </a:lnTo>
                <a:close/>
              </a:path>
            </a:pathLst>
          </a:custGeom>
          <a:solidFill>
            <a:srgbClr val="FFFFFF">
              <a:alpha val="5880"/>
            </a:srgbClr>
          </a:solidFill>
          <a:ln>
            <a:noFill/>
          </a:ln>
        </p:spPr>
        <p:txBody>
          <a:bodyPr wrap="square" lIns="91425" tIns="91425" rIns="91425" bIns="91425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486" name="Google Shape;486;p22"/>
          <p:cNvSpPr/>
          <p:nvPr/>
        </p:nvSpPr>
        <p:spPr>
          <a:xfrm>
            <a:off x="8230846" y="206077"/>
            <a:ext cx="382763" cy="263297"/>
          </a:xfrm>
          <a:custGeom>
            <a:avLst/>
            <a:rect l="l" t="t" r="r" b="b"/>
            <a:pathLst>
              <a:path w="20916" h="14378">
                <a:moveTo>
                  <a:pt x="20915" y="1"/>
                </a:moveTo>
                <a:lnTo>
                  <a:pt x="1001" y="10375"/>
                </a:lnTo>
                <a:lnTo>
                  <a:pt x="0" y="14378"/>
                </a:lnTo>
                <a:lnTo>
                  <a:pt x="19147" y="4437"/>
                </a:lnTo>
                <a:lnTo>
                  <a:pt x="20915" y="1"/>
                </a:lnTo>
                <a:close/>
                <a:moveTo>
                  <a:pt x="0" y="14378"/>
                </a:moveTo>
                <a:lnTo>
                  <a:pt x="0" y="14378"/>
                </a:lnTo>
                <a:lnTo>
                  <a:pt x="0" y="14378"/>
                </a:lnTo>
                <a:close/>
              </a:path>
            </a:pathLst>
          </a:custGeom>
          <a:solidFill>
            <a:srgbClr val="FFFFFF">
              <a:alpha val="5880"/>
            </a:srgbClr>
          </a:solidFill>
          <a:ln>
            <a:noFill/>
          </a:ln>
        </p:spPr>
        <p:txBody>
          <a:bodyPr wrap="square" lIns="91425" tIns="91425" rIns="91425" bIns="91425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487" name="Google Shape;487;p22"/>
          <p:cNvSpPr/>
          <p:nvPr/>
        </p:nvSpPr>
        <p:spPr>
          <a:xfrm>
            <a:off x="7996438" y="-93850"/>
            <a:ext cx="868664" cy="868653"/>
          </a:xfrm>
          <a:custGeom>
            <a:avLst/>
            <a:rect l="l" t="t" r="r" b="b"/>
            <a:pathLst>
              <a:path w="47468" h="47435">
                <a:moveTo>
                  <a:pt x="23751" y="1702"/>
                </a:moveTo>
                <a:cubicBezTo>
                  <a:pt x="35859" y="1702"/>
                  <a:pt x="45766" y="11575"/>
                  <a:pt x="45800" y="23751"/>
                </a:cubicBezTo>
                <a:cubicBezTo>
                  <a:pt x="45800" y="35926"/>
                  <a:pt x="35926" y="45833"/>
                  <a:pt x="23751" y="45833"/>
                </a:cubicBezTo>
                <a:cubicBezTo>
                  <a:pt x="11575" y="45833"/>
                  <a:pt x="1668" y="35926"/>
                  <a:pt x="1668" y="23751"/>
                </a:cubicBezTo>
                <a:cubicBezTo>
                  <a:pt x="1668" y="11575"/>
                  <a:pt x="11575" y="1702"/>
                  <a:pt x="23751" y="1702"/>
                </a:cubicBezTo>
                <a:close/>
                <a:moveTo>
                  <a:pt x="23751" y="0"/>
                </a:moveTo>
                <a:cubicBezTo>
                  <a:pt x="10641" y="0"/>
                  <a:pt x="0" y="10608"/>
                  <a:pt x="0" y="23717"/>
                </a:cubicBezTo>
                <a:cubicBezTo>
                  <a:pt x="0" y="36827"/>
                  <a:pt x="10641" y="47434"/>
                  <a:pt x="23751" y="47434"/>
                </a:cubicBezTo>
                <a:cubicBezTo>
                  <a:pt x="36793" y="47434"/>
                  <a:pt x="47434" y="36827"/>
                  <a:pt x="47468" y="23717"/>
                </a:cubicBezTo>
                <a:cubicBezTo>
                  <a:pt x="47468" y="10608"/>
                  <a:pt x="36827" y="0"/>
                  <a:pt x="23751" y="0"/>
                </a:cubicBezTo>
                <a:close/>
              </a:path>
            </a:pathLst>
          </a:custGeom>
          <a:solidFill>
            <a:srgbClr val="FFFFFF">
              <a:alpha val="5880"/>
            </a:srgbClr>
          </a:solidFill>
          <a:ln>
            <a:noFill/>
          </a:ln>
        </p:spPr>
        <p:txBody>
          <a:bodyPr wrap="square" lIns="91425" tIns="91425" rIns="91425" bIns="91425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488" name="Google Shape;488;p22"/>
          <p:cNvSpPr/>
          <p:nvPr/>
        </p:nvSpPr>
        <p:spPr>
          <a:xfrm rot="5400000">
            <a:off x="5904475" y="1811850"/>
            <a:ext cx="6572400" cy="15198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wrap="square" lIns="91425" tIns="91425" rIns="91425" bIns="91425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489" name="Google Shape;489;p22"/>
          <p:cNvSpPr>
            <a:spLocks noGrp="1" noEditPoints="1"/>
          </p:cNvSpPr>
          <p:nvPr>
            <p:ph type="title"/>
          </p:nvPr>
        </p:nvSpPr>
        <p:spPr>
          <a:xfrm>
            <a:off x="713225" y="331515"/>
            <a:ext cx="7717500" cy="658500"/>
          </a:xfrm>
          <a:prstGeom prst="rect">
            <a:avLst/>
          </a:prstGeom>
        </p:spPr>
        <p:txBody>
          <a:bodyPr wrap="square" lIns="91425" tIns="91425" rIns="91425" bIns="91425" anchor="t">
            <a:noAutofit/>
          </a:bodyPr>
          <a:lstStyle>
            <a:lvl1pPr algn="ctr" rtl="0">
              <a:spcBef>
                <a:spcPts val="0"/>
              </a:spcBef>
              <a:spcAft>
                <a:spcPts val="0"/>
              </a:spcAft>
              <a:buSzPts val="3600"/>
              <a:buFont typeface="Caveat"/>
              <a:buNone/>
              <a:defRPr sz="36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30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30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30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30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30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30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30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30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</p:spTree>
  </p:cSld>
  <p:clrMapOvr>
    <a:masterClrMapping/>
  </p:clrMapOvr>
  <p:hf dt="0" sldNum="0" hdr="0" ftr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_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23"/>
          <p:cNvSpPr/>
          <p:nvPr/>
        </p:nvSpPr>
        <p:spPr>
          <a:xfrm>
            <a:off x="449966" y="-321955"/>
            <a:ext cx="723381" cy="723875"/>
          </a:xfrm>
          <a:custGeom>
            <a:avLst/>
            <a:rect l="l" t="t" r="r" b="b"/>
            <a:pathLst>
              <a:path w="39529" h="39529">
                <a:moveTo>
                  <a:pt x="19781" y="1969"/>
                </a:moveTo>
                <a:cubicBezTo>
                  <a:pt x="29621" y="1969"/>
                  <a:pt x="37560" y="9941"/>
                  <a:pt x="37560" y="19781"/>
                </a:cubicBezTo>
                <a:cubicBezTo>
                  <a:pt x="37560" y="29555"/>
                  <a:pt x="29555" y="37561"/>
                  <a:pt x="19781" y="37561"/>
                </a:cubicBezTo>
                <a:cubicBezTo>
                  <a:pt x="9941" y="37561"/>
                  <a:pt x="1968" y="29555"/>
                  <a:pt x="1968" y="19781"/>
                </a:cubicBezTo>
                <a:cubicBezTo>
                  <a:pt x="1968" y="9941"/>
                  <a:pt x="9974" y="1969"/>
                  <a:pt x="19781" y="1969"/>
                </a:cubicBezTo>
                <a:close/>
                <a:moveTo>
                  <a:pt x="19781" y="1"/>
                </a:moveTo>
                <a:cubicBezTo>
                  <a:pt x="8873" y="1"/>
                  <a:pt x="0" y="8874"/>
                  <a:pt x="0" y="19781"/>
                </a:cubicBezTo>
                <a:cubicBezTo>
                  <a:pt x="0" y="30656"/>
                  <a:pt x="8873" y="39529"/>
                  <a:pt x="19781" y="39529"/>
                </a:cubicBezTo>
                <a:cubicBezTo>
                  <a:pt x="30689" y="39529"/>
                  <a:pt x="39528" y="30656"/>
                  <a:pt x="39528" y="19781"/>
                </a:cubicBezTo>
                <a:cubicBezTo>
                  <a:pt x="39528" y="8874"/>
                  <a:pt x="30655" y="1"/>
                  <a:pt x="19781" y="1"/>
                </a:cubicBezTo>
                <a:close/>
              </a:path>
            </a:pathLst>
          </a:custGeom>
          <a:solidFill>
            <a:srgbClr val="FFFFFF">
              <a:alpha val="5490"/>
            </a:srgbClr>
          </a:solidFill>
          <a:ln>
            <a:noFill/>
          </a:ln>
        </p:spPr>
        <p:txBody>
          <a:bodyPr wrap="square" lIns="91425" tIns="91425" rIns="91425" bIns="91425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492" name="Google Shape;492;p23"/>
          <p:cNvSpPr/>
          <p:nvPr/>
        </p:nvSpPr>
        <p:spPr>
          <a:xfrm>
            <a:off x="669083" y="-190598"/>
            <a:ext cx="318054" cy="467921"/>
          </a:xfrm>
          <a:custGeom>
            <a:avLst/>
            <a:rect l="l" t="t" r="r" b="b"/>
            <a:pathLst>
              <a:path w="17380" h="25552">
                <a:moveTo>
                  <a:pt x="9741" y="5371"/>
                </a:moveTo>
                <a:cubicBezTo>
                  <a:pt x="10341" y="5371"/>
                  <a:pt x="13043" y="5638"/>
                  <a:pt x="13043" y="8039"/>
                </a:cubicBezTo>
                <a:lnTo>
                  <a:pt x="13043" y="8140"/>
                </a:lnTo>
                <a:cubicBezTo>
                  <a:pt x="13043" y="8140"/>
                  <a:pt x="13043" y="8973"/>
                  <a:pt x="12376" y="9641"/>
                </a:cubicBezTo>
                <a:cubicBezTo>
                  <a:pt x="11842" y="10174"/>
                  <a:pt x="10908" y="10508"/>
                  <a:pt x="9741" y="10675"/>
                </a:cubicBezTo>
                <a:lnTo>
                  <a:pt x="5871" y="10675"/>
                </a:lnTo>
                <a:lnTo>
                  <a:pt x="5871" y="5371"/>
                </a:lnTo>
                <a:lnTo>
                  <a:pt x="9741" y="5371"/>
                </a:lnTo>
                <a:close/>
                <a:moveTo>
                  <a:pt x="11375" y="13944"/>
                </a:moveTo>
                <a:cubicBezTo>
                  <a:pt x="12809" y="13944"/>
                  <a:pt x="13910" y="15044"/>
                  <a:pt x="13910" y="16379"/>
                </a:cubicBezTo>
                <a:cubicBezTo>
                  <a:pt x="13977" y="17780"/>
                  <a:pt x="12809" y="18881"/>
                  <a:pt x="11375" y="18881"/>
                </a:cubicBezTo>
                <a:lnTo>
                  <a:pt x="5838" y="18881"/>
                </a:lnTo>
                <a:lnTo>
                  <a:pt x="5838" y="14010"/>
                </a:lnTo>
                <a:lnTo>
                  <a:pt x="8506" y="14010"/>
                </a:lnTo>
                <a:cubicBezTo>
                  <a:pt x="9007" y="14010"/>
                  <a:pt x="9474" y="13977"/>
                  <a:pt x="9874" y="13944"/>
                </a:cubicBezTo>
                <a:lnTo>
                  <a:pt x="11375" y="13944"/>
                </a:lnTo>
                <a:close/>
                <a:moveTo>
                  <a:pt x="2435" y="0"/>
                </a:moveTo>
                <a:lnTo>
                  <a:pt x="2435" y="2202"/>
                </a:lnTo>
                <a:lnTo>
                  <a:pt x="567" y="2202"/>
                </a:lnTo>
                <a:lnTo>
                  <a:pt x="567" y="5438"/>
                </a:lnTo>
                <a:lnTo>
                  <a:pt x="2435" y="5438"/>
                </a:lnTo>
                <a:lnTo>
                  <a:pt x="2435" y="12376"/>
                </a:lnTo>
                <a:lnTo>
                  <a:pt x="2435" y="18814"/>
                </a:lnTo>
                <a:lnTo>
                  <a:pt x="0" y="18814"/>
                </a:lnTo>
                <a:lnTo>
                  <a:pt x="0" y="22016"/>
                </a:lnTo>
                <a:lnTo>
                  <a:pt x="2435" y="22016"/>
                </a:lnTo>
                <a:lnTo>
                  <a:pt x="2435" y="25552"/>
                </a:lnTo>
                <a:lnTo>
                  <a:pt x="5871" y="25552"/>
                </a:lnTo>
                <a:lnTo>
                  <a:pt x="5871" y="22083"/>
                </a:lnTo>
                <a:lnTo>
                  <a:pt x="9707" y="22083"/>
                </a:lnTo>
                <a:lnTo>
                  <a:pt x="9707" y="25552"/>
                </a:lnTo>
                <a:lnTo>
                  <a:pt x="13143" y="25552"/>
                </a:lnTo>
                <a:lnTo>
                  <a:pt x="13143" y="21849"/>
                </a:lnTo>
                <a:cubicBezTo>
                  <a:pt x="15578" y="21149"/>
                  <a:pt x="17379" y="18981"/>
                  <a:pt x="17379" y="16379"/>
                </a:cubicBezTo>
                <a:cubicBezTo>
                  <a:pt x="17379" y="14511"/>
                  <a:pt x="16412" y="12810"/>
                  <a:pt x="14911" y="11809"/>
                </a:cubicBezTo>
                <a:cubicBezTo>
                  <a:pt x="16412" y="10274"/>
                  <a:pt x="16479" y="8473"/>
                  <a:pt x="16479" y="8039"/>
                </a:cubicBezTo>
                <a:cubicBezTo>
                  <a:pt x="16479" y="5438"/>
                  <a:pt x="14911" y="3836"/>
                  <a:pt x="13143" y="2969"/>
                </a:cubicBezTo>
                <a:lnTo>
                  <a:pt x="13143" y="0"/>
                </a:lnTo>
                <a:lnTo>
                  <a:pt x="9707" y="0"/>
                </a:lnTo>
                <a:lnTo>
                  <a:pt x="9707" y="2202"/>
                </a:lnTo>
                <a:lnTo>
                  <a:pt x="5871" y="2202"/>
                </a:lnTo>
                <a:lnTo>
                  <a:pt x="5871" y="0"/>
                </a:lnTo>
                <a:lnTo>
                  <a:pt x="2435" y="0"/>
                </a:lnTo>
                <a:close/>
              </a:path>
            </a:pathLst>
          </a:custGeom>
          <a:solidFill>
            <a:srgbClr val="FFFFFF">
              <a:alpha val="5490"/>
            </a:srgbClr>
          </a:solidFill>
          <a:ln>
            <a:noFill/>
          </a:ln>
        </p:spPr>
        <p:txBody>
          <a:bodyPr wrap="square" lIns="91425" tIns="91425" rIns="91425" bIns="91425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493" name="Google Shape;493;p23"/>
          <p:cNvSpPr/>
          <p:nvPr/>
        </p:nvSpPr>
        <p:spPr>
          <a:xfrm>
            <a:off x="379775" y="-395875"/>
            <a:ext cx="868664" cy="868653"/>
          </a:xfrm>
          <a:custGeom>
            <a:avLst/>
            <a:rect l="l" t="t" r="r" b="b"/>
            <a:pathLst>
              <a:path w="47468" h="47435">
                <a:moveTo>
                  <a:pt x="23717" y="1668"/>
                </a:moveTo>
                <a:cubicBezTo>
                  <a:pt x="35892" y="1668"/>
                  <a:pt x="45766" y="11575"/>
                  <a:pt x="45766" y="23717"/>
                </a:cubicBezTo>
                <a:cubicBezTo>
                  <a:pt x="45766" y="35893"/>
                  <a:pt x="35892" y="45766"/>
                  <a:pt x="23717" y="45766"/>
                </a:cubicBezTo>
                <a:cubicBezTo>
                  <a:pt x="11542" y="45766"/>
                  <a:pt x="1668" y="35893"/>
                  <a:pt x="1668" y="23717"/>
                </a:cubicBezTo>
                <a:cubicBezTo>
                  <a:pt x="1668" y="11542"/>
                  <a:pt x="11542" y="1668"/>
                  <a:pt x="23717" y="1668"/>
                </a:cubicBezTo>
                <a:close/>
                <a:moveTo>
                  <a:pt x="23717" y="0"/>
                </a:moveTo>
                <a:cubicBezTo>
                  <a:pt x="10641" y="0"/>
                  <a:pt x="0" y="10608"/>
                  <a:pt x="0" y="23717"/>
                </a:cubicBezTo>
                <a:cubicBezTo>
                  <a:pt x="0" y="36827"/>
                  <a:pt x="10641" y="47434"/>
                  <a:pt x="23717" y="47434"/>
                </a:cubicBezTo>
                <a:cubicBezTo>
                  <a:pt x="36826" y="47434"/>
                  <a:pt x="47467" y="36827"/>
                  <a:pt x="47467" y="23717"/>
                </a:cubicBezTo>
                <a:cubicBezTo>
                  <a:pt x="47467" y="10608"/>
                  <a:pt x="36826" y="0"/>
                  <a:pt x="23717" y="0"/>
                </a:cubicBezTo>
                <a:close/>
              </a:path>
            </a:pathLst>
          </a:custGeom>
          <a:solidFill>
            <a:srgbClr val="FFFFFF">
              <a:alpha val="5490"/>
            </a:srgbClr>
          </a:solidFill>
          <a:ln>
            <a:noFill/>
          </a:ln>
        </p:spPr>
        <p:txBody>
          <a:bodyPr wrap="square" lIns="91425" tIns="91425" rIns="91425" bIns="91425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494" name="Google Shape;494;p23"/>
          <p:cNvSpPr/>
          <p:nvPr/>
        </p:nvSpPr>
        <p:spPr>
          <a:xfrm>
            <a:off x="-434325" y="3250175"/>
            <a:ext cx="868653" cy="868664"/>
          </a:xfrm>
          <a:custGeom>
            <a:avLst/>
            <a:rect l="l" t="t" r="r" b="b"/>
            <a:pathLst>
              <a:path w="47435" h="47468">
                <a:moveTo>
                  <a:pt x="23717" y="1735"/>
                </a:moveTo>
                <a:cubicBezTo>
                  <a:pt x="35892" y="1735"/>
                  <a:pt x="45766" y="11609"/>
                  <a:pt x="45766" y="23784"/>
                </a:cubicBezTo>
                <a:cubicBezTo>
                  <a:pt x="45766" y="35959"/>
                  <a:pt x="35892" y="45833"/>
                  <a:pt x="23717" y="45833"/>
                </a:cubicBezTo>
                <a:cubicBezTo>
                  <a:pt x="11542" y="45833"/>
                  <a:pt x="1668" y="35959"/>
                  <a:pt x="1668" y="23784"/>
                </a:cubicBezTo>
                <a:cubicBezTo>
                  <a:pt x="1668" y="11609"/>
                  <a:pt x="11542" y="1735"/>
                  <a:pt x="23717" y="1735"/>
                </a:cubicBezTo>
                <a:close/>
                <a:moveTo>
                  <a:pt x="23717" y="0"/>
                </a:moveTo>
                <a:cubicBezTo>
                  <a:pt x="10641" y="0"/>
                  <a:pt x="0" y="10641"/>
                  <a:pt x="0" y="23751"/>
                </a:cubicBezTo>
                <a:cubicBezTo>
                  <a:pt x="0" y="36827"/>
                  <a:pt x="10641" y="47468"/>
                  <a:pt x="23717" y="47468"/>
                </a:cubicBezTo>
                <a:cubicBezTo>
                  <a:pt x="36793" y="47468"/>
                  <a:pt x="47434" y="36827"/>
                  <a:pt x="47434" y="23751"/>
                </a:cubicBezTo>
                <a:cubicBezTo>
                  <a:pt x="47434" y="10641"/>
                  <a:pt x="36793" y="0"/>
                  <a:pt x="23717" y="0"/>
                </a:cubicBezTo>
                <a:close/>
              </a:path>
            </a:pathLst>
          </a:custGeom>
          <a:solidFill>
            <a:srgbClr val="FFFFFF">
              <a:alpha val="5880"/>
            </a:srgbClr>
          </a:solidFill>
          <a:ln>
            <a:noFill/>
          </a:ln>
        </p:spPr>
        <p:txBody>
          <a:bodyPr wrap="square" lIns="91425" tIns="91425" rIns="91425" bIns="91425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495" name="Google Shape;495;p23"/>
          <p:cNvSpPr/>
          <p:nvPr/>
        </p:nvSpPr>
        <p:spPr>
          <a:xfrm>
            <a:off x="-361644" y="3322808"/>
            <a:ext cx="723271" cy="723399"/>
          </a:xfrm>
          <a:custGeom>
            <a:avLst/>
            <a:rect l="l" t="t" r="r" b="b"/>
            <a:pathLst>
              <a:path w="39496" h="39530">
                <a:moveTo>
                  <a:pt x="19748" y="1969"/>
                </a:moveTo>
                <a:cubicBezTo>
                  <a:pt x="29555" y="1969"/>
                  <a:pt x="37561" y="9975"/>
                  <a:pt x="37561" y="19782"/>
                </a:cubicBezTo>
                <a:cubicBezTo>
                  <a:pt x="37561" y="29555"/>
                  <a:pt x="29555" y="37561"/>
                  <a:pt x="19748" y="37561"/>
                </a:cubicBezTo>
                <a:cubicBezTo>
                  <a:pt x="9908" y="37561"/>
                  <a:pt x="1935" y="29555"/>
                  <a:pt x="1935" y="19782"/>
                </a:cubicBezTo>
                <a:cubicBezTo>
                  <a:pt x="1935" y="9975"/>
                  <a:pt x="9941" y="1969"/>
                  <a:pt x="19748" y="1969"/>
                </a:cubicBezTo>
                <a:close/>
                <a:moveTo>
                  <a:pt x="19748" y="1"/>
                </a:moveTo>
                <a:cubicBezTo>
                  <a:pt x="8874" y="1"/>
                  <a:pt x="1" y="8874"/>
                  <a:pt x="1" y="19782"/>
                </a:cubicBezTo>
                <a:cubicBezTo>
                  <a:pt x="1" y="30656"/>
                  <a:pt x="8874" y="39529"/>
                  <a:pt x="19748" y="39529"/>
                </a:cubicBezTo>
                <a:cubicBezTo>
                  <a:pt x="30623" y="39529"/>
                  <a:pt x="39496" y="30689"/>
                  <a:pt x="39496" y="19782"/>
                </a:cubicBezTo>
                <a:cubicBezTo>
                  <a:pt x="39496" y="8874"/>
                  <a:pt x="30623" y="1"/>
                  <a:pt x="19748" y="1"/>
                </a:cubicBezTo>
                <a:close/>
              </a:path>
            </a:pathLst>
          </a:custGeom>
          <a:solidFill>
            <a:srgbClr val="FFFFFF">
              <a:alpha val="5880"/>
            </a:srgbClr>
          </a:solidFill>
          <a:ln>
            <a:noFill/>
          </a:ln>
        </p:spPr>
        <p:txBody>
          <a:bodyPr wrap="square" lIns="91425" tIns="91425" rIns="91425" bIns="91425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496" name="Google Shape;496;p23"/>
          <p:cNvSpPr/>
          <p:nvPr/>
        </p:nvSpPr>
        <p:spPr>
          <a:xfrm>
            <a:off x="-221152" y="3575530"/>
            <a:ext cx="450835" cy="280814"/>
          </a:xfrm>
          <a:custGeom>
            <a:avLst/>
            <a:rect l="l" t="t" r="r" b="b"/>
            <a:pathLst>
              <a:path w="24619" h="15345">
                <a:moveTo>
                  <a:pt x="5338" y="1"/>
                </a:moveTo>
                <a:lnTo>
                  <a:pt x="3870" y="4070"/>
                </a:lnTo>
                <a:lnTo>
                  <a:pt x="18481" y="4070"/>
                </a:lnTo>
                <a:lnTo>
                  <a:pt x="15779" y="11242"/>
                </a:lnTo>
                <a:lnTo>
                  <a:pt x="1869" y="11242"/>
                </a:lnTo>
                <a:lnTo>
                  <a:pt x="1" y="15345"/>
                </a:lnTo>
                <a:lnTo>
                  <a:pt x="18080" y="15345"/>
                </a:lnTo>
                <a:cubicBezTo>
                  <a:pt x="18914" y="15345"/>
                  <a:pt x="19682" y="14845"/>
                  <a:pt x="19948" y="14011"/>
                </a:cubicBezTo>
                <a:lnTo>
                  <a:pt x="24385" y="2736"/>
                </a:lnTo>
                <a:cubicBezTo>
                  <a:pt x="24618" y="2135"/>
                  <a:pt x="24552" y="1402"/>
                  <a:pt x="24185" y="868"/>
                </a:cubicBezTo>
                <a:cubicBezTo>
                  <a:pt x="23784" y="334"/>
                  <a:pt x="23184" y="1"/>
                  <a:pt x="22517" y="1"/>
                </a:cubicBezTo>
                <a:lnTo>
                  <a:pt x="5338" y="1"/>
                </a:lnTo>
                <a:close/>
              </a:path>
            </a:pathLst>
          </a:custGeom>
          <a:solidFill>
            <a:srgbClr val="FFFFFF">
              <a:alpha val="5880"/>
            </a:srgbClr>
          </a:solidFill>
          <a:ln>
            <a:noFill/>
          </a:ln>
        </p:spPr>
        <p:txBody>
          <a:bodyPr wrap="square" lIns="91425" tIns="91425" rIns="91425" bIns="91425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497" name="Google Shape;497;p23"/>
          <p:cNvSpPr/>
          <p:nvPr/>
        </p:nvSpPr>
        <p:spPr>
          <a:xfrm>
            <a:off x="-232744" y="3678687"/>
            <a:ext cx="202207" cy="74499"/>
          </a:xfrm>
          <a:custGeom>
            <a:avLst/>
            <a:rect l="l" t="t" r="r" b="b"/>
            <a:pathLst>
              <a:path w="11042" h="4071">
                <a:moveTo>
                  <a:pt x="1501" y="1"/>
                </a:moveTo>
                <a:lnTo>
                  <a:pt x="0" y="4071"/>
                </a:lnTo>
                <a:lnTo>
                  <a:pt x="9540" y="4071"/>
                </a:lnTo>
                <a:lnTo>
                  <a:pt x="11041" y="1"/>
                </a:lnTo>
                <a:lnTo>
                  <a:pt x="1501" y="1"/>
                </a:lnTo>
                <a:close/>
              </a:path>
            </a:pathLst>
          </a:custGeom>
          <a:solidFill>
            <a:srgbClr val="FFFFFF">
              <a:alpha val="5880"/>
            </a:srgbClr>
          </a:solidFill>
          <a:ln>
            <a:noFill/>
          </a:ln>
        </p:spPr>
        <p:txBody>
          <a:bodyPr wrap="square" lIns="91425" tIns="91425" rIns="91425" bIns="91425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498" name="Google Shape;498;p23"/>
          <p:cNvSpPr/>
          <p:nvPr/>
        </p:nvSpPr>
        <p:spPr>
          <a:xfrm>
            <a:off x="7996438" y="4599425"/>
            <a:ext cx="868664" cy="868664"/>
          </a:xfrm>
          <a:custGeom>
            <a:avLst/>
            <a:rect l="l" t="t" r="r" b="b"/>
            <a:pathLst>
              <a:path w="47468" h="47468">
                <a:moveTo>
                  <a:pt x="23717" y="1668"/>
                </a:moveTo>
                <a:cubicBezTo>
                  <a:pt x="35892" y="1668"/>
                  <a:pt x="45766" y="11608"/>
                  <a:pt x="45766" y="23750"/>
                </a:cubicBezTo>
                <a:cubicBezTo>
                  <a:pt x="45766" y="35926"/>
                  <a:pt x="35892" y="45799"/>
                  <a:pt x="23717" y="45799"/>
                </a:cubicBezTo>
                <a:cubicBezTo>
                  <a:pt x="11542" y="45799"/>
                  <a:pt x="1668" y="35926"/>
                  <a:pt x="1668" y="23750"/>
                </a:cubicBezTo>
                <a:cubicBezTo>
                  <a:pt x="1668" y="11575"/>
                  <a:pt x="11542" y="1668"/>
                  <a:pt x="23717" y="1668"/>
                </a:cubicBezTo>
                <a:close/>
                <a:moveTo>
                  <a:pt x="23717" y="0"/>
                </a:moveTo>
                <a:cubicBezTo>
                  <a:pt x="10641" y="0"/>
                  <a:pt x="0" y="10641"/>
                  <a:pt x="0" y="23750"/>
                </a:cubicBezTo>
                <a:cubicBezTo>
                  <a:pt x="0" y="36826"/>
                  <a:pt x="10641" y="47467"/>
                  <a:pt x="23717" y="47467"/>
                </a:cubicBezTo>
                <a:cubicBezTo>
                  <a:pt x="36826" y="47467"/>
                  <a:pt x="47467" y="36826"/>
                  <a:pt x="47467" y="23750"/>
                </a:cubicBezTo>
                <a:cubicBezTo>
                  <a:pt x="47467" y="10641"/>
                  <a:pt x="36826" y="0"/>
                  <a:pt x="23717" y="0"/>
                </a:cubicBezTo>
                <a:close/>
              </a:path>
            </a:pathLst>
          </a:custGeom>
          <a:solidFill>
            <a:srgbClr val="FFFFFF">
              <a:alpha val="5880"/>
            </a:srgbClr>
          </a:solidFill>
          <a:ln>
            <a:noFill/>
          </a:ln>
        </p:spPr>
        <p:txBody>
          <a:bodyPr wrap="square" lIns="91425" tIns="91425" rIns="91425" bIns="91425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499" name="Google Shape;499;p23"/>
          <p:cNvSpPr/>
          <p:nvPr/>
        </p:nvSpPr>
        <p:spPr>
          <a:xfrm>
            <a:off x="8121573" y="4906462"/>
            <a:ext cx="616545" cy="288152"/>
          </a:xfrm>
          <a:custGeom>
            <a:avLst/>
            <a:rect l="l" t="t" r="r" b="b"/>
            <a:pathLst>
              <a:path w="33691" h="15746">
                <a:moveTo>
                  <a:pt x="7172" y="1"/>
                </a:moveTo>
                <a:lnTo>
                  <a:pt x="7172" y="12309"/>
                </a:lnTo>
                <a:lnTo>
                  <a:pt x="0" y="12309"/>
                </a:lnTo>
                <a:lnTo>
                  <a:pt x="0" y="15745"/>
                </a:lnTo>
                <a:lnTo>
                  <a:pt x="10708" y="15745"/>
                </a:lnTo>
                <a:lnTo>
                  <a:pt x="10708" y="8573"/>
                </a:lnTo>
                <a:lnTo>
                  <a:pt x="16979" y="14911"/>
                </a:lnTo>
                <a:lnTo>
                  <a:pt x="22817" y="9141"/>
                </a:lnTo>
                <a:lnTo>
                  <a:pt x="22817" y="15745"/>
                </a:lnTo>
                <a:lnTo>
                  <a:pt x="33691" y="15745"/>
                </a:lnTo>
                <a:lnTo>
                  <a:pt x="33691" y="12309"/>
                </a:lnTo>
                <a:lnTo>
                  <a:pt x="26352" y="12309"/>
                </a:lnTo>
                <a:lnTo>
                  <a:pt x="26352" y="634"/>
                </a:lnTo>
                <a:lnTo>
                  <a:pt x="17012" y="9974"/>
                </a:lnTo>
                <a:lnTo>
                  <a:pt x="7172" y="1"/>
                </a:lnTo>
                <a:close/>
              </a:path>
            </a:pathLst>
          </a:custGeom>
          <a:solidFill>
            <a:srgbClr val="FFFFFF">
              <a:alpha val="5880"/>
            </a:srgbClr>
          </a:solidFill>
          <a:ln>
            <a:noFill/>
          </a:ln>
        </p:spPr>
        <p:txBody>
          <a:bodyPr wrap="square" lIns="91425" tIns="91425" rIns="91425" bIns="91425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500" name="Google Shape;500;p23"/>
          <p:cNvSpPr/>
          <p:nvPr/>
        </p:nvSpPr>
        <p:spPr>
          <a:xfrm>
            <a:off x="8066636" y="4669001"/>
            <a:ext cx="723985" cy="723399"/>
          </a:xfrm>
          <a:custGeom>
            <a:avLst/>
            <a:rect l="l" t="t" r="r" b="b"/>
            <a:pathLst>
              <a:path w="39562" h="39530">
                <a:moveTo>
                  <a:pt x="19781" y="1969"/>
                </a:moveTo>
                <a:cubicBezTo>
                  <a:pt x="29621" y="1969"/>
                  <a:pt x="37560" y="9975"/>
                  <a:pt x="37560" y="19782"/>
                </a:cubicBezTo>
                <a:cubicBezTo>
                  <a:pt x="37560" y="29555"/>
                  <a:pt x="29555" y="37561"/>
                  <a:pt x="19781" y="37561"/>
                </a:cubicBezTo>
                <a:cubicBezTo>
                  <a:pt x="9941" y="37561"/>
                  <a:pt x="1968" y="29555"/>
                  <a:pt x="1968" y="19782"/>
                </a:cubicBezTo>
                <a:cubicBezTo>
                  <a:pt x="1968" y="9975"/>
                  <a:pt x="9974" y="1969"/>
                  <a:pt x="19781" y="1969"/>
                </a:cubicBezTo>
                <a:close/>
                <a:moveTo>
                  <a:pt x="19781" y="1"/>
                </a:moveTo>
                <a:cubicBezTo>
                  <a:pt x="8873" y="1"/>
                  <a:pt x="0" y="8874"/>
                  <a:pt x="0" y="19782"/>
                </a:cubicBezTo>
                <a:cubicBezTo>
                  <a:pt x="0" y="30656"/>
                  <a:pt x="8873" y="39529"/>
                  <a:pt x="19781" y="39529"/>
                </a:cubicBezTo>
                <a:cubicBezTo>
                  <a:pt x="30689" y="39529"/>
                  <a:pt x="39562" y="30689"/>
                  <a:pt x="39528" y="19782"/>
                </a:cubicBezTo>
                <a:cubicBezTo>
                  <a:pt x="39528" y="8874"/>
                  <a:pt x="30655" y="1"/>
                  <a:pt x="19781" y="1"/>
                </a:cubicBezTo>
                <a:close/>
              </a:path>
            </a:pathLst>
          </a:custGeom>
          <a:solidFill>
            <a:srgbClr val="FFFFFF">
              <a:alpha val="5880"/>
            </a:srgbClr>
          </a:solidFill>
          <a:ln>
            <a:noFill/>
          </a:ln>
        </p:spPr>
        <p:txBody>
          <a:bodyPr wrap="square" lIns="91425" tIns="91425" rIns="91425" bIns="91425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501" name="Google Shape;501;p23"/>
          <p:cNvSpPr>
            <a:spLocks noGrp="1" noEditPoints="1"/>
          </p:cNvSpPr>
          <p:nvPr>
            <p:ph type="title"/>
          </p:nvPr>
        </p:nvSpPr>
        <p:spPr>
          <a:xfrm>
            <a:off x="713225" y="331515"/>
            <a:ext cx="7717500" cy="658500"/>
          </a:xfrm>
          <a:prstGeom prst="rect">
            <a:avLst/>
          </a:prstGeom>
        </p:spPr>
        <p:txBody>
          <a:bodyPr wrap="square" lIns="91425" tIns="91425" rIns="91425" bIns="91425" anchor="t">
            <a:noAutofit/>
          </a:bodyPr>
          <a:lstStyle>
            <a:lvl1pPr algn="ctr" rtl="0">
              <a:spcBef>
                <a:spcPts val="0"/>
              </a:spcBef>
              <a:spcAft>
                <a:spcPts val="0"/>
              </a:spcAft>
              <a:buSzPts val="3600"/>
              <a:buFont typeface="Caveat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30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30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30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30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30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30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30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30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</p:spTree>
  </p:cSld>
  <p:clrMapOvr>
    <a:masterClrMapping/>
  </p:clrMapOvr>
  <p:hf dt="0" sldNum="0" hdr="0" ftr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_26">
    <p:bg>
      <p:bgPr>
        <a:gradFill>
          <a:gsLst>
            <a:gs pos="0">
              <a:schemeClr val="lt1"/>
            </a:gs>
            <a:gs pos="100000">
              <a:schemeClr val="dk2"/>
            </a:gs>
          </a:gsLst>
          <a:lin ang="5400012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24"/>
          <p:cNvSpPr/>
          <p:nvPr/>
        </p:nvSpPr>
        <p:spPr>
          <a:xfrm>
            <a:off x="356600" y="-1643700"/>
            <a:ext cx="8430900" cy="84309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wrap="square" lIns="91425" tIns="91425" rIns="91425" bIns="91425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504" name="Google Shape;504;p24"/>
          <p:cNvSpPr>
            <a:spLocks noGrp="1" noEditPoints="1"/>
          </p:cNvSpPr>
          <p:nvPr>
            <p:ph type="subTitle" idx="1"/>
          </p:nvPr>
        </p:nvSpPr>
        <p:spPr>
          <a:xfrm>
            <a:off x="4143375" y="2379579"/>
            <a:ext cx="3212100" cy="1173600"/>
          </a:xfrm>
          <a:prstGeom prst="rect">
            <a:avLst/>
          </a:prstGeom>
        </p:spPr>
        <p:txBody>
          <a:bodyPr wrap="square" lIns="91425" tIns="91425" rIns="91425" bIns="91425" anchor="t">
            <a:noAutofit/>
          </a:bodyPr>
          <a:lstStyle>
            <a:lvl1pPr rtl="0">
              <a:spcBef>
                <a:spcPts val="0"/>
              </a:spcBef>
              <a:spcAft>
                <a:spcPts val="0"/>
              </a:spcAft>
              <a:buSzPts val="1200"/>
              <a:buNone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</a:lvl9pPr>
          </a:lstStyle>
          <a:p>
            <a:pPr lvl="0"/>
          </a:p>
        </p:txBody>
      </p:sp>
      <p:sp>
        <p:nvSpPr>
          <p:cNvPr id="505" name="Google Shape;505;p24"/>
          <p:cNvSpPr>
            <a:spLocks noGrp="1" noEditPoints="1"/>
          </p:cNvSpPr>
          <p:nvPr>
            <p:ph type="title"/>
          </p:nvPr>
        </p:nvSpPr>
        <p:spPr>
          <a:xfrm>
            <a:off x="4143375" y="1692571"/>
            <a:ext cx="3212100" cy="687000"/>
          </a:xfrm>
          <a:prstGeom prst="rect">
            <a:avLst/>
          </a:prstGeom>
        </p:spPr>
        <p:txBody>
          <a:bodyPr wrap="square" lIns="91425" tIns="91425" rIns="91425" bIns="91425" anchor="b">
            <a:noAutofit/>
          </a:bodyPr>
          <a:lstStyle>
            <a:lvl1pPr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Caveat"/>
              <a:buNone/>
              <a:defRPr sz="3600" b="1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efin Slab"/>
              <a:buNone/>
              <a:defRPr sz="30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efin Slab"/>
              <a:buNone/>
              <a:defRPr sz="30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efin Slab"/>
              <a:buNone/>
              <a:defRPr sz="30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efin Slab"/>
              <a:buNone/>
              <a:defRPr sz="30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efin Slab"/>
              <a:buNone/>
              <a:defRPr sz="30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efin Slab"/>
              <a:buNone/>
              <a:defRPr sz="30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efin Slab"/>
              <a:buNone/>
              <a:defRPr sz="30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efin Slab"/>
              <a:buNone/>
              <a:defRPr sz="30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506" name="Google Shape;506;p24"/>
          <p:cNvSpPr/>
          <p:nvPr/>
        </p:nvSpPr>
        <p:spPr>
          <a:xfrm>
            <a:off x="7087996" y="265206"/>
            <a:ext cx="723399" cy="723875"/>
          </a:xfrm>
          <a:custGeom>
            <a:avLst/>
            <a:rect l="l" t="t" r="r" b="b"/>
            <a:pathLst>
              <a:path w="39530" h="39529">
                <a:moveTo>
                  <a:pt x="19782" y="1935"/>
                </a:moveTo>
                <a:cubicBezTo>
                  <a:pt x="29555" y="1935"/>
                  <a:pt x="37528" y="9907"/>
                  <a:pt x="37561" y="19748"/>
                </a:cubicBezTo>
                <a:cubicBezTo>
                  <a:pt x="37561" y="29555"/>
                  <a:pt x="29555" y="37560"/>
                  <a:pt x="19748" y="37560"/>
                </a:cubicBezTo>
                <a:cubicBezTo>
                  <a:pt x="9941" y="37560"/>
                  <a:pt x="1969" y="29555"/>
                  <a:pt x="1969" y="19748"/>
                </a:cubicBezTo>
                <a:cubicBezTo>
                  <a:pt x="1969" y="9907"/>
                  <a:pt x="9975" y="1935"/>
                  <a:pt x="19782" y="1935"/>
                </a:cubicBezTo>
                <a:close/>
                <a:moveTo>
                  <a:pt x="19782" y="0"/>
                </a:moveTo>
                <a:cubicBezTo>
                  <a:pt x="8874" y="0"/>
                  <a:pt x="1" y="8873"/>
                  <a:pt x="1" y="19748"/>
                </a:cubicBezTo>
                <a:cubicBezTo>
                  <a:pt x="1" y="30622"/>
                  <a:pt x="8874" y="39529"/>
                  <a:pt x="19782" y="39529"/>
                </a:cubicBezTo>
                <a:cubicBezTo>
                  <a:pt x="30656" y="39529"/>
                  <a:pt x="39529" y="30622"/>
                  <a:pt x="39529" y="19748"/>
                </a:cubicBezTo>
                <a:cubicBezTo>
                  <a:pt x="39529" y="8873"/>
                  <a:pt x="30656" y="0"/>
                  <a:pt x="19782" y="0"/>
                </a:cubicBezTo>
                <a:close/>
              </a:path>
            </a:pathLst>
          </a:custGeom>
          <a:solidFill>
            <a:srgbClr val="FFFFFF">
              <a:alpha val="5880"/>
            </a:srgbClr>
          </a:solidFill>
          <a:ln>
            <a:noFill/>
          </a:ln>
        </p:spPr>
        <p:txBody>
          <a:bodyPr wrap="square" lIns="91425" tIns="91425" rIns="91425" bIns="91425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507" name="Google Shape;507;p24"/>
          <p:cNvSpPr/>
          <p:nvPr/>
        </p:nvSpPr>
        <p:spPr>
          <a:xfrm>
            <a:off x="7309595" y="430131"/>
            <a:ext cx="345522" cy="407453"/>
          </a:xfrm>
          <a:custGeom>
            <a:avLst/>
            <a:rect l="l" t="t" r="r" b="b"/>
            <a:pathLst>
              <a:path w="18881" h="22250">
                <a:moveTo>
                  <a:pt x="7339" y="1"/>
                </a:moveTo>
                <a:lnTo>
                  <a:pt x="0" y="22250"/>
                </a:lnTo>
                <a:lnTo>
                  <a:pt x="16579" y="22250"/>
                </a:lnTo>
                <a:lnTo>
                  <a:pt x="18881" y="17513"/>
                </a:lnTo>
                <a:lnTo>
                  <a:pt x="7939" y="17513"/>
                </a:lnTo>
                <a:lnTo>
                  <a:pt x="13343" y="1"/>
                </a:lnTo>
                <a:lnTo>
                  <a:pt x="7339" y="1"/>
                </a:lnTo>
                <a:close/>
              </a:path>
            </a:pathLst>
          </a:custGeom>
          <a:solidFill>
            <a:srgbClr val="FFFFFF">
              <a:alpha val="5880"/>
            </a:srgbClr>
          </a:solidFill>
          <a:ln>
            <a:noFill/>
          </a:ln>
        </p:spPr>
        <p:txBody>
          <a:bodyPr wrap="square" lIns="91425" tIns="91425" rIns="91425" bIns="91425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508" name="Google Shape;508;p24"/>
          <p:cNvSpPr/>
          <p:nvPr/>
        </p:nvSpPr>
        <p:spPr>
          <a:xfrm>
            <a:off x="7249771" y="491827"/>
            <a:ext cx="382763" cy="263297"/>
          </a:xfrm>
          <a:custGeom>
            <a:avLst/>
            <a:rect l="l" t="t" r="r" b="b"/>
            <a:pathLst>
              <a:path w="20916" h="14378">
                <a:moveTo>
                  <a:pt x="20915" y="1"/>
                </a:moveTo>
                <a:lnTo>
                  <a:pt x="1001" y="10375"/>
                </a:lnTo>
                <a:lnTo>
                  <a:pt x="0" y="14378"/>
                </a:lnTo>
                <a:lnTo>
                  <a:pt x="19147" y="4437"/>
                </a:lnTo>
                <a:lnTo>
                  <a:pt x="20915" y="1"/>
                </a:lnTo>
                <a:close/>
                <a:moveTo>
                  <a:pt x="0" y="14378"/>
                </a:moveTo>
                <a:lnTo>
                  <a:pt x="0" y="14378"/>
                </a:lnTo>
                <a:lnTo>
                  <a:pt x="0" y="14378"/>
                </a:lnTo>
                <a:close/>
              </a:path>
            </a:pathLst>
          </a:custGeom>
          <a:solidFill>
            <a:srgbClr val="FFFFFF">
              <a:alpha val="5880"/>
            </a:srgbClr>
          </a:solidFill>
          <a:ln>
            <a:noFill/>
          </a:ln>
        </p:spPr>
        <p:txBody>
          <a:bodyPr wrap="square" lIns="91425" tIns="91425" rIns="91425" bIns="91425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509" name="Google Shape;509;p24"/>
          <p:cNvSpPr/>
          <p:nvPr/>
        </p:nvSpPr>
        <p:spPr>
          <a:xfrm>
            <a:off x="7015363" y="191900"/>
            <a:ext cx="868664" cy="868653"/>
          </a:xfrm>
          <a:custGeom>
            <a:avLst/>
            <a:rect l="l" t="t" r="r" b="b"/>
            <a:pathLst>
              <a:path w="47468" h="47435">
                <a:moveTo>
                  <a:pt x="23751" y="1702"/>
                </a:moveTo>
                <a:cubicBezTo>
                  <a:pt x="35859" y="1702"/>
                  <a:pt x="45766" y="11575"/>
                  <a:pt x="45800" y="23751"/>
                </a:cubicBezTo>
                <a:cubicBezTo>
                  <a:pt x="45800" y="35926"/>
                  <a:pt x="35926" y="45833"/>
                  <a:pt x="23751" y="45833"/>
                </a:cubicBezTo>
                <a:cubicBezTo>
                  <a:pt x="11575" y="45833"/>
                  <a:pt x="1668" y="35926"/>
                  <a:pt x="1668" y="23751"/>
                </a:cubicBezTo>
                <a:cubicBezTo>
                  <a:pt x="1668" y="11575"/>
                  <a:pt x="11575" y="1702"/>
                  <a:pt x="23751" y="1702"/>
                </a:cubicBezTo>
                <a:close/>
                <a:moveTo>
                  <a:pt x="23751" y="0"/>
                </a:moveTo>
                <a:cubicBezTo>
                  <a:pt x="10641" y="0"/>
                  <a:pt x="0" y="10608"/>
                  <a:pt x="0" y="23717"/>
                </a:cubicBezTo>
                <a:cubicBezTo>
                  <a:pt x="0" y="36827"/>
                  <a:pt x="10641" y="47434"/>
                  <a:pt x="23751" y="47434"/>
                </a:cubicBezTo>
                <a:cubicBezTo>
                  <a:pt x="36793" y="47434"/>
                  <a:pt x="47434" y="36827"/>
                  <a:pt x="47468" y="23717"/>
                </a:cubicBezTo>
                <a:cubicBezTo>
                  <a:pt x="47468" y="10608"/>
                  <a:pt x="36827" y="0"/>
                  <a:pt x="23751" y="0"/>
                </a:cubicBezTo>
                <a:close/>
              </a:path>
            </a:pathLst>
          </a:custGeom>
          <a:solidFill>
            <a:srgbClr val="FFFFFF">
              <a:alpha val="5880"/>
            </a:srgbClr>
          </a:solidFill>
          <a:ln>
            <a:noFill/>
          </a:ln>
        </p:spPr>
        <p:txBody>
          <a:bodyPr wrap="square" lIns="91425" tIns="91425" rIns="91425" bIns="91425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510" name="Google Shape;510;p24"/>
          <p:cNvSpPr/>
          <p:nvPr/>
        </p:nvSpPr>
        <p:spPr>
          <a:xfrm>
            <a:off x="6452001" y="4672667"/>
            <a:ext cx="723893" cy="723381"/>
          </a:xfrm>
          <a:custGeom>
            <a:avLst/>
            <a:rect l="l" t="t" r="r" b="b"/>
            <a:pathLst>
              <a:path w="39530" h="39529">
                <a:moveTo>
                  <a:pt x="19782" y="1969"/>
                </a:moveTo>
                <a:cubicBezTo>
                  <a:pt x="29555" y="1969"/>
                  <a:pt x="37528" y="9941"/>
                  <a:pt x="37561" y="19781"/>
                </a:cubicBezTo>
                <a:cubicBezTo>
                  <a:pt x="37561" y="29555"/>
                  <a:pt x="29555" y="37561"/>
                  <a:pt x="19782" y="37561"/>
                </a:cubicBezTo>
                <a:cubicBezTo>
                  <a:pt x="9941" y="37561"/>
                  <a:pt x="1969" y="29555"/>
                  <a:pt x="1969" y="19781"/>
                </a:cubicBezTo>
                <a:cubicBezTo>
                  <a:pt x="1969" y="9941"/>
                  <a:pt x="9975" y="1969"/>
                  <a:pt x="19782" y="1969"/>
                </a:cubicBezTo>
                <a:close/>
                <a:moveTo>
                  <a:pt x="19782" y="1"/>
                </a:moveTo>
                <a:cubicBezTo>
                  <a:pt x="8841" y="1"/>
                  <a:pt x="1" y="8874"/>
                  <a:pt x="1" y="19781"/>
                </a:cubicBezTo>
                <a:cubicBezTo>
                  <a:pt x="1" y="30656"/>
                  <a:pt x="8874" y="39529"/>
                  <a:pt x="19782" y="39529"/>
                </a:cubicBezTo>
                <a:cubicBezTo>
                  <a:pt x="30656" y="39529"/>
                  <a:pt x="39529" y="30656"/>
                  <a:pt x="39529" y="19781"/>
                </a:cubicBezTo>
                <a:cubicBezTo>
                  <a:pt x="39529" y="8874"/>
                  <a:pt x="30656" y="1"/>
                  <a:pt x="19782" y="1"/>
                </a:cubicBezTo>
                <a:close/>
              </a:path>
            </a:pathLst>
          </a:custGeom>
          <a:solidFill>
            <a:srgbClr val="FFFFFF">
              <a:alpha val="5880"/>
            </a:srgbClr>
          </a:solidFill>
          <a:ln>
            <a:noFill/>
          </a:ln>
        </p:spPr>
        <p:txBody>
          <a:bodyPr wrap="square" lIns="91425" tIns="91425" rIns="91425" bIns="91425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511" name="Google Shape;511;p24"/>
          <p:cNvSpPr/>
          <p:nvPr/>
        </p:nvSpPr>
        <p:spPr>
          <a:xfrm>
            <a:off x="6646871" y="5082257"/>
            <a:ext cx="335998" cy="231385"/>
          </a:xfrm>
          <a:custGeom>
            <a:avLst/>
            <a:rect l="l" t="t" r="r" b="b"/>
            <a:pathLst>
              <a:path w="18348" h="12644">
                <a:moveTo>
                  <a:pt x="18347" y="1"/>
                </a:moveTo>
                <a:lnTo>
                  <a:pt x="18347" y="1"/>
                </a:lnTo>
                <a:lnTo>
                  <a:pt x="18347" y="1"/>
                </a:lnTo>
                <a:close/>
                <a:moveTo>
                  <a:pt x="1" y="1"/>
                </a:moveTo>
                <a:lnTo>
                  <a:pt x="9174" y="12643"/>
                </a:lnTo>
                <a:lnTo>
                  <a:pt x="18347" y="1"/>
                </a:lnTo>
                <a:lnTo>
                  <a:pt x="9174" y="5972"/>
                </a:lnTo>
                <a:lnTo>
                  <a:pt x="1" y="1"/>
                </a:lnTo>
                <a:close/>
              </a:path>
            </a:pathLst>
          </a:custGeom>
          <a:solidFill>
            <a:srgbClr val="FFFFFF">
              <a:alpha val="5880"/>
            </a:srgbClr>
          </a:solidFill>
          <a:ln>
            <a:noFill/>
          </a:ln>
        </p:spPr>
        <p:txBody>
          <a:bodyPr wrap="square" lIns="91425" tIns="91425" rIns="91425" bIns="91425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512" name="Google Shape;512;p24"/>
          <p:cNvSpPr/>
          <p:nvPr/>
        </p:nvSpPr>
        <p:spPr>
          <a:xfrm>
            <a:off x="6643208" y="4770938"/>
            <a:ext cx="343323" cy="398025"/>
          </a:xfrm>
          <a:custGeom>
            <a:avLst/>
            <a:rect l="l" t="t" r="r" b="b"/>
            <a:pathLst>
              <a:path w="18748" h="21750">
                <a:moveTo>
                  <a:pt x="9374" y="1"/>
                </a:moveTo>
                <a:lnTo>
                  <a:pt x="0" y="16112"/>
                </a:lnTo>
                <a:lnTo>
                  <a:pt x="9374" y="21750"/>
                </a:lnTo>
                <a:lnTo>
                  <a:pt x="18747" y="16112"/>
                </a:lnTo>
                <a:lnTo>
                  <a:pt x="9374" y="1"/>
                </a:lnTo>
                <a:close/>
              </a:path>
            </a:pathLst>
          </a:custGeom>
          <a:solidFill>
            <a:srgbClr val="FFFFFF">
              <a:alpha val="5880"/>
            </a:srgbClr>
          </a:solidFill>
          <a:ln>
            <a:noFill/>
          </a:ln>
        </p:spPr>
        <p:txBody>
          <a:bodyPr wrap="square" lIns="91425" tIns="91425" rIns="91425" bIns="91425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513" name="Google Shape;513;p24"/>
          <p:cNvSpPr/>
          <p:nvPr/>
        </p:nvSpPr>
        <p:spPr>
          <a:xfrm>
            <a:off x="6380537" y="4599413"/>
            <a:ext cx="868653" cy="868664"/>
          </a:xfrm>
          <a:custGeom>
            <a:avLst/>
            <a:rect l="l" t="t" r="r" b="b"/>
            <a:pathLst>
              <a:path w="47435" h="47468">
                <a:moveTo>
                  <a:pt x="23718" y="1701"/>
                </a:moveTo>
                <a:cubicBezTo>
                  <a:pt x="35893" y="1701"/>
                  <a:pt x="45767" y="11609"/>
                  <a:pt x="45767" y="23751"/>
                </a:cubicBezTo>
                <a:cubicBezTo>
                  <a:pt x="45767" y="35959"/>
                  <a:pt x="35893" y="45833"/>
                  <a:pt x="23718" y="45833"/>
                </a:cubicBezTo>
                <a:cubicBezTo>
                  <a:pt x="11542" y="45833"/>
                  <a:pt x="1669" y="35926"/>
                  <a:pt x="1669" y="23751"/>
                </a:cubicBezTo>
                <a:cubicBezTo>
                  <a:pt x="1669" y="11609"/>
                  <a:pt x="11542" y="1701"/>
                  <a:pt x="23718" y="1701"/>
                </a:cubicBezTo>
                <a:close/>
                <a:moveTo>
                  <a:pt x="23718" y="0"/>
                </a:moveTo>
                <a:cubicBezTo>
                  <a:pt x="10642" y="0"/>
                  <a:pt x="1" y="10641"/>
                  <a:pt x="1" y="23717"/>
                </a:cubicBezTo>
                <a:cubicBezTo>
                  <a:pt x="1" y="36827"/>
                  <a:pt x="10642" y="47468"/>
                  <a:pt x="23718" y="47468"/>
                </a:cubicBezTo>
                <a:cubicBezTo>
                  <a:pt x="36827" y="47468"/>
                  <a:pt x="47435" y="36827"/>
                  <a:pt x="47435" y="23717"/>
                </a:cubicBezTo>
                <a:cubicBezTo>
                  <a:pt x="47435" y="10641"/>
                  <a:pt x="36794" y="0"/>
                  <a:pt x="23718" y="0"/>
                </a:cubicBezTo>
                <a:close/>
              </a:path>
            </a:pathLst>
          </a:custGeom>
          <a:solidFill>
            <a:srgbClr val="FFFFFF">
              <a:alpha val="5880"/>
            </a:srgbClr>
          </a:solidFill>
          <a:ln>
            <a:noFill/>
          </a:ln>
        </p:spPr>
        <p:txBody>
          <a:bodyPr wrap="square" lIns="91425" tIns="91425" rIns="91425" bIns="91425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ulish"/>
              <a:ea typeface="Mulish"/>
              <a:cs typeface="Mulish"/>
              <a:sym typeface="Mulish"/>
            </a:endParaRPr>
          </a:p>
        </p:txBody>
      </p:sp>
    </p:spTree>
  </p:cSld>
  <p:clrMapOvr>
    <a:masterClrMapping/>
  </p:clrMapOvr>
  <p:hf dt="0" sldNum="0" hdr="0" ftr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_26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25"/>
          <p:cNvSpPr>
            <a:spLocks noGrp="1" noEditPoints="1"/>
          </p:cNvSpPr>
          <p:nvPr>
            <p:ph type="subTitle" idx="1"/>
          </p:nvPr>
        </p:nvSpPr>
        <p:spPr>
          <a:xfrm>
            <a:off x="3995226" y="2038200"/>
            <a:ext cx="4134900" cy="1907400"/>
          </a:xfrm>
          <a:prstGeom prst="rect">
            <a:avLst/>
          </a:prstGeom>
        </p:spPr>
        <p:txBody>
          <a:bodyPr wrap="square" lIns="91425" tIns="91425" rIns="91425" bIns="91425" anchor="t">
            <a:noAutofit/>
          </a:bodyPr>
          <a:lstStyle>
            <a:lvl1pPr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●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Char char="○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Char char="■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Char char="●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Char char="○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Char char="■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Char char="●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Char char="○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Char char="■"/>
            </a:lvl9pPr>
          </a:lstStyle>
          <a:p>
            <a:pPr lvl="0"/>
          </a:p>
        </p:txBody>
      </p:sp>
      <p:sp>
        <p:nvSpPr>
          <p:cNvPr id="516" name="Google Shape;516;p25"/>
          <p:cNvSpPr>
            <a:spLocks noGrp="1" noEditPoints="1"/>
          </p:cNvSpPr>
          <p:nvPr>
            <p:ph type="title"/>
          </p:nvPr>
        </p:nvSpPr>
        <p:spPr>
          <a:xfrm>
            <a:off x="3988250" y="1197900"/>
            <a:ext cx="4134900" cy="687000"/>
          </a:xfrm>
          <a:prstGeom prst="rect">
            <a:avLst/>
          </a:prstGeom>
        </p:spPr>
        <p:txBody>
          <a:bodyPr wrap="square" lIns="91425" tIns="91425" rIns="91425" bIns="91425" anchor="b">
            <a:noAutofit/>
          </a:bodyPr>
          <a:lstStyle>
            <a:lvl1pPr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Caveat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efin Slab"/>
              <a:buNone/>
              <a:defRPr sz="30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efin Slab"/>
              <a:buNone/>
              <a:defRPr sz="30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efin Slab"/>
              <a:buNone/>
              <a:defRPr sz="30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efin Slab"/>
              <a:buNone/>
              <a:defRPr sz="30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efin Slab"/>
              <a:buNone/>
              <a:defRPr sz="30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efin Slab"/>
              <a:buNone/>
              <a:defRPr sz="30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efin Slab"/>
              <a:buNone/>
              <a:defRPr sz="30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efin Slab"/>
              <a:buNone/>
              <a:defRPr sz="30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517" name="Google Shape;517;p25"/>
          <p:cNvSpPr/>
          <p:nvPr/>
        </p:nvSpPr>
        <p:spPr>
          <a:xfrm>
            <a:off x="7087996" y="265206"/>
            <a:ext cx="723399" cy="723875"/>
          </a:xfrm>
          <a:custGeom>
            <a:avLst/>
            <a:rect l="l" t="t" r="r" b="b"/>
            <a:pathLst>
              <a:path w="39530" h="39529">
                <a:moveTo>
                  <a:pt x="19782" y="1935"/>
                </a:moveTo>
                <a:cubicBezTo>
                  <a:pt x="29555" y="1935"/>
                  <a:pt x="37528" y="9907"/>
                  <a:pt x="37561" y="19748"/>
                </a:cubicBezTo>
                <a:cubicBezTo>
                  <a:pt x="37561" y="29555"/>
                  <a:pt x="29555" y="37560"/>
                  <a:pt x="19748" y="37560"/>
                </a:cubicBezTo>
                <a:cubicBezTo>
                  <a:pt x="9941" y="37560"/>
                  <a:pt x="1969" y="29555"/>
                  <a:pt x="1969" y="19748"/>
                </a:cubicBezTo>
                <a:cubicBezTo>
                  <a:pt x="1969" y="9907"/>
                  <a:pt x="9975" y="1935"/>
                  <a:pt x="19782" y="1935"/>
                </a:cubicBezTo>
                <a:close/>
                <a:moveTo>
                  <a:pt x="19782" y="0"/>
                </a:moveTo>
                <a:cubicBezTo>
                  <a:pt x="8874" y="0"/>
                  <a:pt x="1" y="8873"/>
                  <a:pt x="1" y="19748"/>
                </a:cubicBezTo>
                <a:cubicBezTo>
                  <a:pt x="1" y="30622"/>
                  <a:pt x="8874" y="39529"/>
                  <a:pt x="19782" y="39529"/>
                </a:cubicBezTo>
                <a:cubicBezTo>
                  <a:pt x="30656" y="39529"/>
                  <a:pt x="39529" y="30622"/>
                  <a:pt x="39529" y="19748"/>
                </a:cubicBezTo>
                <a:cubicBezTo>
                  <a:pt x="39529" y="8873"/>
                  <a:pt x="30656" y="0"/>
                  <a:pt x="19782" y="0"/>
                </a:cubicBezTo>
                <a:close/>
              </a:path>
            </a:pathLst>
          </a:custGeom>
          <a:solidFill>
            <a:srgbClr val="FFFFFF">
              <a:alpha val="5880"/>
            </a:srgbClr>
          </a:solidFill>
          <a:ln>
            <a:noFill/>
          </a:ln>
        </p:spPr>
        <p:txBody>
          <a:bodyPr wrap="square" lIns="91425" tIns="91425" rIns="91425" bIns="91425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518" name="Google Shape;518;p25"/>
          <p:cNvSpPr/>
          <p:nvPr/>
        </p:nvSpPr>
        <p:spPr>
          <a:xfrm>
            <a:off x="7309595" y="430131"/>
            <a:ext cx="345522" cy="407453"/>
          </a:xfrm>
          <a:custGeom>
            <a:avLst/>
            <a:rect l="l" t="t" r="r" b="b"/>
            <a:pathLst>
              <a:path w="18881" h="22250">
                <a:moveTo>
                  <a:pt x="7339" y="1"/>
                </a:moveTo>
                <a:lnTo>
                  <a:pt x="0" y="22250"/>
                </a:lnTo>
                <a:lnTo>
                  <a:pt x="16579" y="22250"/>
                </a:lnTo>
                <a:lnTo>
                  <a:pt x="18881" y="17513"/>
                </a:lnTo>
                <a:lnTo>
                  <a:pt x="7939" y="17513"/>
                </a:lnTo>
                <a:lnTo>
                  <a:pt x="13343" y="1"/>
                </a:lnTo>
                <a:lnTo>
                  <a:pt x="7339" y="1"/>
                </a:lnTo>
                <a:close/>
              </a:path>
            </a:pathLst>
          </a:custGeom>
          <a:solidFill>
            <a:srgbClr val="FFFFFF">
              <a:alpha val="5880"/>
            </a:srgbClr>
          </a:solidFill>
          <a:ln>
            <a:noFill/>
          </a:ln>
        </p:spPr>
        <p:txBody>
          <a:bodyPr wrap="square" lIns="91425" tIns="91425" rIns="91425" bIns="91425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519" name="Google Shape;519;p25"/>
          <p:cNvSpPr/>
          <p:nvPr/>
        </p:nvSpPr>
        <p:spPr>
          <a:xfrm>
            <a:off x="7249771" y="491827"/>
            <a:ext cx="382763" cy="263297"/>
          </a:xfrm>
          <a:custGeom>
            <a:avLst/>
            <a:rect l="l" t="t" r="r" b="b"/>
            <a:pathLst>
              <a:path w="20916" h="14378">
                <a:moveTo>
                  <a:pt x="20915" y="1"/>
                </a:moveTo>
                <a:lnTo>
                  <a:pt x="1001" y="10375"/>
                </a:lnTo>
                <a:lnTo>
                  <a:pt x="0" y="14378"/>
                </a:lnTo>
                <a:lnTo>
                  <a:pt x="19147" y="4437"/>
                </a:lnTo>
                <a:lnTo>
                  <a:pt x="20915" y="1"/>
                </a:lnTo>
                <a:close/>
                <a:moveTo>
                  <a:pt x="0" y="14378"/>
                </a:moveTo>
                <a:lnTo>
                  <a:pt x="0" y="14378"/>
                </a:lnTo>
                <a:lnTo>
                  <a:pt x="0" y="14378"/>
                </a:lnTo>
                <a:close/>
              </a:path>
            </a:pathLst>
          </a:custGeom>
          <a:solidFill>
            <a:srgbClr val="FFFFFF">
              <a:alpha val="5880"/>
            </a:srgbClr>
          </a:solidFill>
          <a:ln>
            <a:noFill/>
          </a:ln>
        </p:spPr>
        <p:txBody>
          <a:bodyPr wrap="square" lIns="91425" tIns="91425" rIns="91425" bIns="91425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520" name="Google Shape;520;p25"/>
          <p:cNvSpPr/>
          <p:nvPr/>
        </p:nvSpPr>
        <p:spPr>
          <a:xfrm>
            <a:off x="7015363" y="191900"/>
            <a:ext cx="868664" cy="868653"/>
          </a:xfrm>
          <a:custGeom>
            <a:avLst/>
            <a:rect l="l" t="t" r="r" b="b"/>
            <a:pathLst>
              <a:path w="47468" h="47435">
                <a:moveTo>
                  <a:pt x="23751" y="1702"/>
                </a:moveTo>
                <a:cubicBezTo>
                  <a:pt x="35859" y="1702"/>
                  <a:pt x="45766" y="11575"/>
                  <a:pt x="45800" y="23751"/>
                </a:cubicBezTo>
                <a:cubicBezTo>
                  <a:pt x="45800" y="35926"/>
                  <a:pt x="35926" y="45833"/>
                  <a:pt x="23751" y="45833"/>
                </a:cubicBezTo>
                <a:cubicBezTo>
                  <a:pt x="11575" y="45833"/>
                  <a:pt x="1668" y="35926"/>
                  <a:pt x="1668" y="23751"/>
                </a:cubicBezTo>
                <a:cubicBezTo>
                  <a:pt x="1668" y="11575"/>
                  <a:pt x="11575" y="1702"/>
                  <a:pt x="23751" y="1702"/>
                </a:cubicBezTo>
                <a:close/>
                <a:moveTo>
                  <a:pt x="23751" y="0"/>
                </a:moveTo>
                <a:cubicBezTo>
                  <a:pt x="10641" y="0"/>
                  <a:pt x="0" y="10608"/>
                  <a:pt x="0" y="23717"/>
                </a:cubicBezTo>
                <a:cubicBezTo>
                  <a:pt x="0" y="36827"/>
                  <a:pt x="10641" y="47434"/>
                  <a:pt x="23751" y="47434"/>
                </a:cubicBezTo>
                <a:cubicBezTo>
                  <a:pt x="36793" y="47434"/>
                  <a:pt x="47434" y="36827"/>
                  <a:pt x="47468" y="23717"/>
                </a:cubicBezTo>
                <a:cubicBezTo>
                  <a:pt x="47468" y="10608"/>
                  <a:pt x="36827" y="0"/>
                  <a:pt x="23751" y="0"/>
                </a:cubicBezTo>
                <a:close/>
              </a:path>
            </a:pathLst>
          </a:custGeom>
          <a:solidFill>
            <a:srgbClr val="FFFFFF">
              <a:alpha val="5880"/>
            </a:srgbClr>
          </a:solidFill>
          <a:ln>
            <a:noFill/>
          </a:ln>
        </p:spPr>
        <p:txBody>
          <a:bodyPr wrap="square" lIns="91425" tIns="91425" rIns="91425" bIns="91425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521" name="Google Shape;521;p25"/>
          <p:cNvSpPr/>
          <p:nvPr/>
        </p:nvSpPr>
        <p:spPr>
          <a:xfrm>
            <a:off x="6452001" y="4672667"/>
            <a:ext cx="723893" cy="723381"/>
          </a:xfrm>
          <a:custGeom>
            <a:avLst/>
            <a:rect l="l" t="t" r="r" b="b"/>
            <a:pathLst>
              <a:path w="39530" h="39529">
                <a:moveTo>
                  <a:pt x="19782" y="1969"/>
                </a:moveTo>
                <a:cubicBezTo>
                  <a:pt x="29555" y="1969"/>
                  <a:pt x="37528" y="9941"/>
                  <a:pt x="37561" y="19781"/>
                </a:cubicBezTo>
                <a:cubicBezTo>
                  <a:pt x="37561" y="29555"/>
                  <a:pt x="29555" y="37561"/>
                  <a:pt x="19782" y="37561"/>
                </a:cubicBezTo>
                <a:cubicBezTo>
                  <a:pt x="9941" y="37561"/>
                  <a:pt x="1969" y="29555"/>
                  <a:pt x="1969" y="19781"/>
                </a:cubicBezTo>
                <a:cubicBezTo>
                  <a:pt x="1969" y="9941"/>
                  <a:pt x="9975" y="1969"/>
                  <a:pt x="19782" y="1969"/>
                </a:cubicBezTo>
                <a:close/>
                <a:moveTo>
                  <a:pt x="19782" y="1"/>
                </a:moveTo>
                <a:cubicBezTo>
                  <a:pt x="8841" y="1"/>
                  <a:pt x="1" y="8874"/>
                  <a:pt x="1" y="19781"/>
                </a:cubicBezTo>
                <a:cubicBezTo>
                  <a:pt x="1" y="30656"/>
                  <a:pt x="8874" y="39529"/>
                  <a:pt x="19782" y="39529"/>
                </a:cubicBezTo>
                <a:cubicBezTo>
                  <a:pt x="30656" y="39529"/>
                  <a:pt x="39529" y="30656"/>
                  <a:pt x="39529" y="19781"/>
                </a:cubicBezTo>
                <a:cubicBezTo>
                  <a:pt x="39529" y="8874"/>
                  <a:pt x="30656" y="1"/>
                  <a:pt x="19782" y="1"/>
                </a:cubicBezTo>
                <a:close/>
              </a:path>
            </a:pathLst>
          </a:custGeom>
          <a:solidFill>
            <a:srgbClr val="FFFFFF">
              <a:alpha val="5880"/>
            </a:srgbClr>
          </a:solidFill>
          <a:ln>
            <a:noFill/>
          </a:ln>
        </p:spPr>
        <p:txBody>
          <a:bodyPr wrap="square" lIns="91425" tIns="91425" rIns="91425" bIns="91425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522" name="Google Shape;522;p25"/>
          <p:cNvSpPr/>
          <p:nvPr/>
        </p:nvSpPr>
        <p:spPr>
          <a:xfrm>
            <a:off x="6646871" y="5082257"/>
            <a:ext cx="335998" cy="231385"/>
          </a:xfrm>
          <a:custGeom>
            <a:avLst/>
            <a:rect l="l" t="t" r="r" b="b"/>
            <a:pathLst>
              <a:path w="18348" h="12644">
                <a:moveTo>
                  <a:pt x="18347" y="1"/>
                </a:moveTo>
                <a:lnTo>
                  <a:pt x="18347" y="1"/>
                </a:lnTo>
                <a:lnTo>
                  <a:pt x="18347" y="1"/>
                </a:lnTo>
                <a:close/>
                <a:moveTo>
                  <a:pt x="1" y="1"/>
                </a:moveTo>
                <a:lnTo>
                  <a:pt x="9174" y="12643"/>
                </a:lnTo>
                <a:lnTo>
                  <a:pt x="18347" y="1"/>
                </a:lnTo>
                <a:lnTo>
                  <a:pt x="9174" y="5972"/>
                </a:lnTo>
                <a:lnTo>
                  <a:pt x="1" y="1"/>
                </a:lnTo>
                <a:close/>
              </a:path>
            </a:pathLst>
          </a:custGeom>
          <a:solidFill>
            <a:srgbClr val="FFFFFF">
              <a:alpha val="5880"/>
            </a:srgbClr>
          </a:solidFill>
          <a:ln>
            <a:noFill/>
          </a:ln>
        </p:spPr>
        <p:txBody>
          <a:bodyPr wrap="square" lIns="91425" tIns="91425" rIns="91425" bIns="91425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523" name="Google Shape;523;p25"/>
          <p:cNvSpPr/>
          <p:nvPr/>
        </p:nvSpPr>
        <p:spPr>
          <a:xfrm>
            <a:off x="6643208" y="4770938"/>
            <a:ext cx="343323" cy="398025"/>
          </a:xfrm>
          <a:custGeom>
            <a:avLst/>
            <a:rect l="l" t="t" r="r" b="b"/>
            <a:pathLst>
              <a:path w="18748" h="21750">
                <a:moveTo>
                  <a:pt x="9374" y="1"/>
                </a:moveTo>
                <a:lnTo>
                  <a:pt x="0" y="16112"/>
                </a:lnTo>
                <a:lnTo>
                  <a:pt x="9374" y="21750"/>
                </a:lnTo>
                <a:lnTo>
                  <a:pt x="18747" y="16112"/>
                </a:lnTo>
                <a:lnTo>
                  <a:pt x="9374" y="1"/>
                </a:lnTo>
                <a:close/>
              </a:path>
            </a:pathLst>
          </a:custGeom>
          <a:solidFill>
            <a:srgbClr val="FFFFFF">
              <a:alpha val="5880"/>
            </a:srgbClr>
          </a:solidFill>
          <a:ln>
            <a:noFill/>
          </a:ln>
        </p:spPr>
        <p:txBody>
          <a:bodyPr wrap="square" lIns="91425" tIns="91425" rIns="91425" bIns="91425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524" name="Google Shape;524;p25"/>
          <p:cNvSpPr/>
          <p:nvPr/>
        </p:nvSpPr>
        <p:spPr>
          <a:xfrm>
            <a:off x="6380537" y="4599413"/>
            <a:ext cx="868653" cy="868664"/>
          </a:xfrm>
          <a:custGeom>
            <a:avLst/>
            <a:rect l="l" t="t" r="r" b="b"/>
            <a:pathLst>
              <a:path w="47435" h="47468">
                <a:moveTo>
                  <a:pt x="23718" y="1701"/>
                </a:moveTo>
                <a:cubicBezTo>
                  <a:pt x="35893" y="1701"/>
                  <a:pt x="45767" y="11609"/>
                  <a:pt x="45767" y="23751"/>
                </a:cubicBezTo>
                <a:cubicBezTo>
                  <a:pt x="45767" y="35959"/>
                  <a:pt x="35893" y="45833"/>
                  <a:pt x="23718" y="45833"/>
                </a:cubicBezTo>
                <a:cubicBezTo>
                  <a:pt x="11542" y="45833"/>
                  <a:pt x="1669" y="35926"/>
                  <a:pt x="1669" y="23751"/>
                </a:cubicBezTo>
                <a:cubicBezTo>
                  <a:pt x="1669" y="11609"/>
                  <a:pt x="11542" y="1701"/>
                  <a:pt x="23718" y="1701"/>
                </a:cubicBezTo>
                <a:close/>
                <a:moveTo>
                  <a:pt x="23718" y="0"/>
                </a:moveTo>
                <a:cubicBezTo>
                  <a:pt x="10642" y="0"/>
                  <a:pt x="1" y="10641"/>
                  <a:pt x="1" y="23717"/>
                </a:cubicBezTo>
                <a:cubicBezTo>
                  <a:pt x="1" y="36827"/>
                  <a:pt x="10642" y="47468"/>
                  <a:pt x="23718" y="47468"/>
                </a:cubicBezTo>
                <a:cubicBezTo>
                  <a:pt x="36827" y="47468"/>
                  <a:pt x="47435" y="36827"/>
                  <a:pt x="47435" y="23717"/>
                </a:cubicBezTo>
                <a:cubicBezTo>
                  <a:pt x="47435" y="10641"/>
                  <a:pt x="36794" y="0"/>
                  <a:pt x="23718" y="0"/>
                </a:cubicBezTo>
                <a:close/>
              </a:path>
            </a:pathLst>
          </a:custGeom>
          <a:solidFill>
            <a:srgbClr val="FFFFFF">
              <a:alpha val="5880"/>
            </a:srgbClr>
          </a:solidFill>
          <a:ln>
            <a:noFill/>
          </a:ln>
        </p:spPr>
        <p:txBody>
          <a:bodyPr wrap="square" lIns="91425" tIns="91425" rIns="91425" bIns="91425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ulish"/>
              <a:ea typeface="Mulish"/>
              <a:cs typeface="Mulish"/>
              <a:sym typeface="Mulish"/>
            </a:endParaRPr>
          </a:p>
        </p:txBody>
      </p:sp>
    </p:spTree>
  </p:cSld>
  <p:clrMapOvr>
    <a:masterClrMapping/>
  </p:clrMapOvr>
  <p:hf dt="0" sldNum="0" hdr="0" ftr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_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26"/>
          <p:cNvSpPr>
            <a:spLocks noGrp="1" noEditPoints="1"/>
          </p:cNvSpPr>
          <p:nvPr>
            <p:ph type="title"/>
          </p:nvPr>
        </p:nvSpPr>
        <p:spPr>
          <a:xfrm>
            <a:off x="4343400" y="768100"/>
            <a:ext cx="3858900" cy="870300"/>
          </a:xfrm>
          <a:prstGeom prst="rect">
            <a:avLst/>
          </a:prstGeom>
        </p:spPr>
        <p:txBody>
          <a:bodyPr wrap="square" lIns="91425" tIns="91425" rIns="91425" bIns="91425" anchor="ctr">
            <a:noAutofit/>
          </a:bodyPr>
          <a:lstStyle>
            <a:lvl1pPr algn="ctr" rtl="0">
              <a:spcBef>
                <a:spcPts val="0"/>
              </a:spcBef>
              <a:spcAft>
                <a:spcPts val="0"/>
              </a:spcAft>
              <a:buNone/>
              <a:defRPr sz="6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60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60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60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60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60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60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60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6000" b="1"/>
            </a:lvl9pPr>
          </a:lstStyle>
          <a:p/>
        </p:txBody>
      </p:sp>
      <p:sp>
        <p:nvSpPr>
          <p:cNvPr id="527" name="Google Shape;527;p26"/>
          <p:cNvSpPr txBox="1"/>
          <p:nvPr/>
        </p:nvSpPr>
        <p:spPr>
          <a:xfrm>
            <a:off x="4343400" y="3934025"/>
            <a:ext cx="3858900" cy="675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>
            <a:noAutofit/>
          </a:bodyPr>
          <a:lstStyle/>
          <a:p>
            <a:pPr mar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CREDITS: This presentation template was created by </a:t>
            </a:r>
            <a:r>
              <a:rPr lang="en" sz="1200">
                <a:solidFill>
                  <a:schemeClr val="dk1"/>
                </a:solidFill>
                <a:uFill>
                  <a:noFill/>
                </a:uFill>
                <a:latin typeface="Manrope"/>
                <a:ea typeface="Manrope"/>
                <a:cs typeface="Manrope"/>
                <a:sym typeface="Manrope"/>
                <a:hlinkClick r:id="rId1"/>
              </a:rPr>
              <a:t>Slidesgo</a:t>
            </a:r>
            <a:r>
              <a:rPr lang="en" sz="12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, and includes icons by </a:t>
            </a:r>
            <a:r>
              <a:rPr lang="en" sz="1200">
                <a:solidFill>
                  <a:schemeClr val="dk1"/>
                </a:solidFill>
                <a:uFill>
                  <a:noFill/>
                </a:uFill>
                <a:latin typeface="Manrope"/>
                <a:ea typeface="Manrope"/>
                <a:cs typeface="Manrope"/>
                <a:sym typeface="Manrope"/>
                <a:hlinkClick r:id="rId2"/>
              </a:rPr>
              <a:t>Flaticon</a:t>
            </a:r>
            <a:r>
              <a:rPr lang="en" sz="12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, and infographics &amp; images by </a:t>
            </a:r>
            <a:r>
              <a:rPr lang="en" sz="1200">
                <a:solidFill>
                  <a:schemeClr val="dk1"/>
                </a:solidFill>
                <a:uFill>
                  <a:noFill/>
                </a:uFill>
                <a:latin typeface="Manrope"/>
                <a:ea typeface="Manrope"/>
                <a:cs typeface="Manrope"/>
                <a:sym typeface="Manrope"/>
                <a:hlinkClick r:id="rId3"/>
              </a:rPr>
              <a:t>Freepik</a:t>
            </a:r>
            <a:r>
              <a:rPr lang="en" sz="12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 </a:t>
            </a:r>
            <a:endParaRPr sz="12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528" name="Google Shape;528;p26"/>
          <p:cNvSpPr>
            <a:spLocks noGrp="1" noEditPoints="1"/>
          </p:cNvSpPr>
          <p:nvPr>
            <p:ph type="subTitle" idx="1"/>
          </p:nvPr>
        </p:nvSpPr>
        <p:spPr>
          <a:xfrm>
            <a:off x="4343400" y="1857375"/>
            <a:ext cx="3858900" cy="942900"/>
          </a:xfrm>
          <a:prstGeom prst="rect">
            <a:avLst/>
          </a:prstGeom>
        </p:spPr>
        <p:txBody>
          <a:bodyPr wrap="square" lIns="91425" tIns="91425" rIns="91425" bIns="91425" anchor="t">
            <a:noAutofit/>
          </a:bodyPr>
          <a:lstStyle>
            <a:lvl1pPr algn="ctr" rtl="0">
              <a:spcBef>
                <a:spcPts val="0"/>
              </a:spcBef>
              <a:spcAft>
                <a:spcPts val="0"/>
              </a:spcAft>
              <a:buSzPts val="1200"/>
              <a:buNone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</a:lvl9pPr>
          </a:lstStyle>
          <a:p>
            <a:pPr lvl="0"/>
          </a:p>
        </p:txBody>
      </p:sp>
      <p:grpSp>
        <p:nvGrpSpPr>
          <p:cNvPr id="529" name="Google Shape;529;p26"/>
          <p:cNvGrpSpPr/>
          <p:nvPr/>
        </p:nvGrpSpPr>
        <p:grpSpPr>
          <a:xfrm>
            <a:off x="648775" y="-276100"/>
            <a:ext cx="1186700" cy="1185875"/>
            <a:chOff x="648775" y="-428500"/>
            <a:chExt cx="1186700" cy="1185875"/>
          </a:xfrm>
        </p:grpSpPr>
        <p:sp>
          <p:nvSpPr>
            <p:cNvPr id="530" name="Google Shape;530;p26"/>
            <p:cNvSpPr/>
            <p:nvPr/>
          </p:nvSpPr>
          <p:spPr>
            <a:xfrm>
              <a:off x="744675" y="-327600"/>
              <a:ext cx="988225" cy="988225"/>
            </a:xfrm>
            <a:custGeom>
              <a:avLst/>
              <a:rect l="l" t="t" r="r" b="b"/>
              <a:pathLst>
                <a:path w="39529" h="39529">
                  <a:moveTo>
                    <a:pt x="19781" y="1969"/>
                  </a:moveTo>
                  <a:cubicBezTo>
                    <a:pt x="29621" y="1969"/>
                    <a:pt x="37560" y="9941"/>
                    <a:pt x="37560" y="19781"/>
                  </a:cubicBezTo>
                  <a:cubicBezTo>
                    <a:pt x="37560" y="29555"/>
                    <a:pt x="29555" y="37561"/>
                    <a:pt x="19781" y="37561"/>
                  </a:cubicBezTo>
                  <a:cubicBezTo>
                    <a:pt x="9941" y="37561"/>
                    <a:pt x="1968" y="29555"/>
                    <a:pt x="1968" y="19781"/>
                  </a:cubicBezTo>
                  <a:cubicBezTo>
                    <a:pt x="1968" y="9941"/>
                    <a:pt x="9974" y="1969"/>
                    <a:pt x="19781" y="1969"/>
                  </a:cubicBezTo>
                  <a:close/>
                  <a:moveTo>
                    <a:pt x="19781" y="1"/>
                  </a:moveTo>
                  <a:cubicBezTo>
                    <a:pt x="8873" y="1"/>
                    <a:pt x="0" y="8874"/>
                    <a:pt x="0" y="19781"/>
                  </a:cubicBezTo>
                  <a:cubicBezTo>
                    <a:pt x="0" y="30656"/>
                    <a:pt x="8873" y="39529"/>
                    <a:pt x="19781" y="39529"/>
                  </a:cubicBezTo>
                  <a:cubicBezTo>
                    <a:pt x="30689" y="39529"/>
                    <a:pt x="39528" y="30656"/>
                    <a:pt x="39528" y="19781"/>
                  </a:cubicBezTo>
                  <a:cubicBezTo>
                    <a:pt x="39528" y="8874"/>
                    <a:pt x="30655" y="1"/>
                    <a:pt x="19781" y="1"/>
                  </a:cubicBezTo>
                  <a:close/>
                </a:path>
              </a:pathLst>
            </a:custGeom>
            <a:solidFill>
              <a:srgbClr val="FFFFFF">
                <a:alpha val="6180"/>
              </a:srgb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ulish"/>
                <a:ea typeface="Mulish"/>
                <a:cs typeface="Mulish"/>
                <a:sym typeface="Mulish"/>
              </a:endParaRPr>
            </a:p>
          </p:txBody>
        </p:sp>
        <p:sp>
          <p:nvSpPr>
            <p:cNvPr id="531" name="Google Shape;531;p26"/>
            <p:cNvSpPr/>
            <p:nvPr/>
          </p:nvSpPr>
          <p:spPr>
            <a:xfrm>
              <a:off x="1026525" y="-164150"/>
              <a:ext cx="434500" cy="639650"/>
            </a:xfrm>
            <a:custGeom>
              <a:avLst/>
              <a:rect l="l" t="t" r="r" b="b"/>
              <a:pathLst>
                <a:path w="17380" h="25586">
                  <a:moveTo>
                    <a:pt x="9741" y="5471"/>
                  </a:moveTo>
                  <a:cubicBezTo>
                    <a:pt x="10342" y="5471"/>
                    <a:pt x="13043" y="5738"/>
                    <a:pt x="13043" y="8140"/>
                  </a:cubicBezTo>
                  <a:lnTo>
                    <a:pt x="13043" y="8240"/>
                  </a:lnTo>
                  <a:cubicBezTo>
                    <a:pt x="13043" y="8240"/>
                    <a:pt x="13043" y="9074"/>
                    <a:pt x="12376" y="9741"/>
                  </a:cubicBezTo>
                  <a:cubicBezTo>
                    <a:pt x="11843" y="10275"/>
                    <a:pt x="10909" y="10608"/>
                    <a:pt x="9741" y="10775"/>
                  </a:cubicBezTo>
                  <a:lnTo>
                    <a:pt x="5872" y="10775"/>
                  </a:lnTo>
                  <a:lnTo>
                    <a:pt x="5872" y="5471"/>
                  </a:lnTo>
                  <a:lnTo>
                    <a:pt x="9741" y="5471"/>
                  </a:lnTo>
                  <a:close/>
                  <a:moveTo>
                    <a:pt x="11409" y="13977"/>
                  </a:moveTo>
                  <a:cubicBezTo>
                    <a:pt x="12843" y="13977"/>
                    <a:pt x="13944" y="15111"/>
                    <a:pt x="13944" y="16446"/>
                  </a:cubicBezTo>
                  <a:cubicBezTo>
                    <a:pt x="13944" y="17813"/>
                    <a:pt x="12777" y="18947"/>
                    <a:pt x="11409" y="18947"/>
                  </a:cubicBezTo>
                  <a:lnTo>
                    <a:pt x="5872" y="18947"/>
                  </a:lnTo>
                  <a:lnTo>
                    <a:pt x="5872" y="14077"/>
                  </a:lnTo>
                  <a:lnTo>
                    <a:pt x="8540" y="14077"/>
                  </a:lnTo>
                  <a:cubicBezTo>
                    <a:pt x="9041" y="14077"/>
                    <a:pt x="9508" y="14011"/>
                    <a:pt x="9908" y="13977"/>
                  </a:cubicBezTo>
                  <a:lnTo>
                    <a:pt x="11409" y="13977"/>
                  </a:lnTo>
                  <a:close/>
                  <a:moveTo>
                    <a:pt x="2436" y="1"/>
                  </a:moveTo>
                  <a:lnTo>
                    <a:pt x="2436" y="2236"/>
                  </a:lnTo>
                  <a:lnTo>
                    <a:pt x="568" y="2236"/>
                  </a:lnTo>
                  <a:lnTo>
                    <a:pt x="568" y="5438"/>
                  </a:lnTo>
                  <a:lnTo>
                    <a:pt x="2436" y="5438"/>
                  </a:lnTo>
                  <a:lnTo>
                    <a:pt x="2436" y="12409"/>
                  </a:lnTo>
                  <a:lnTo>
                    <a:pt x="2436" y="18814"/>
                  </a:lnTo>
                  <a:lnTo>
                    <a:pt x="1" y="18814"/>
                  </a:lnTo>
                  <a:lnTo>
                    <a:pt x="1" y="22016"/>
                  </a:lnTo>
                  <a:lnTo>
                    <a:pt x="2436" y="22016"/>
                  </a:lnTo>
                  <a:lnTo>
                    <a:pt x="2436" y="25586"/>
                  </a:lnTo>
                  <a:lnTo>
                    <a:pt x="5872" y="25586"/>
                  </a:lnTo>
                  <a:lnTo>
                    <a:pt x="5872" y="22116"/>
                  </a:lnTo>
                  <a:lnTo>
                    <a:pt x="9708" y="22116"/>
                  </a:lnTo>
                  <a:lnTo>
                    <a:pt x="9708" y="25586"/>
                  </a:lnTo>
                  <a:lnTo>
                    <a:pt x="13110" y="25586"/>
                  </a:lnTo>
                  <a:lnTo>
                    <a:pt x="13110" y="21850"/>
                  </a:lnTo>
                  <a:cubicBezTo>
                    <a:pt x="15579" y="21182"/>
                    <a:pt x="17380" y="19014"/>
                    <a:pt x="17380" y="16446"/>
                  </a:cubicBezTo>
                  <a:cubicBezTo>
                    <a:pt x="17380" y="14578"/>
                    <a:pt x="16413" y="12843"/>
                    <a:pt x="14911" y="11842"/>
                  </a:cubicBezTo>
                  <a:cubicBezTo>
                    <a:pt x="16413" y="10308"/>
                    <a:pt x="16446" y="8507"/>
                    <a:pt x="16446" y="8106"/>
                  </a:cubicBezTo>
                  <a:cubicBezTo>
                    <a:pt x="16446" y="5471"/>
                    <a:pt x="14911" y="3903"/>
                    <a:pt x="13110" y="3003"/>
                  </a:cubicBezTo>
                  <a:lnTo>
                    <a:pt x="13110" y="67"/>
                  </a:lnTo>
                  <a:lnTo>
                    <a:pt x="9708" y="67"/>
                  </a:lnTo>
                  <a:lnTo>
                    <a:pt x="9708" y="2236"/>
                  </a:lnTo>
                  <a:lnTo>
                    <a:pt x="5872" y="2236"/>
                  </a:lnTo>
                  <a:lnTo>
                    <a:pt x="5872" y="1"/>
                  </a:lnTo>
                  <a:lnTo>
                    <a:pt x="2436" y="1"/>
                  </a:lnTo>
                  <a:close/>
                </a:path>
              </a:pathLst>
            </a:custGeom>
            <a:solidFill>
              <a:srgbClr val="FFFFFF">
                <a:alpha val="6180"/>
              </a:srgb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ulish"/>
                <a:ea typeface="Mulish"/>
                <a:cs typeface="Mulish"/>
                <a:sym typeface="Mulish"/>
              </a:endParaRPr>
            </a:p>
          </p:txBody>
        </p:sp>
        <p:sp>
          <p:nvSpPr>
            <p:cNvPr id="532" name="Google Shape;532;p26"/>
            <p:cNvSpPr/>
            <p:nvPr/>
          </p:nvSpPr>
          <p:spPr>
            <a:xfrm>
              <a:off x="648775" y="-428500"/>
              <a:ext cx="1186700" cy="1185875"/>
            </a:xfrm>
            <a:custGeom>
              <a:avLst/>
              <a:rect l="l" t="t" r="r" b="b"/>
              <a:pathLst>
                <a:path w="47468" h="47435">
                  <a:moveTo>
                    <a:pt x="23717" y="1668"/>
                  </a:moveTo>
                  <a:cubicBezTo>
                    <a:pt x="35892" y="1668"/>
                    <a:pt x="45766" y="11575"/>
                    <a:pt x="45766" y="23717"/>
                  </a:cubicBezTo>
                  <a:cubicBezTo>
                    <a:pt x="45766" y="35893"/>
                    <a:pt x="35892" y="45766"/>
                    <a:pt x="23717" y="45766"/>
                  </a:cubicBezTo>
                  <a:cubicBezTo>
                    <a:pt x="11542" y="45766"/>
                    <a:pt x="1668" y="35893"/>
                    <a:pt x="1668" y="23717"/>
                  </a:cubicBezTo>
                  <a:cubicBezTo>
                    <a:pt x="1668" y="11542"/>
                    <a:pt x="11542" y="1668"/>
                    <a:pt x="23717" y="1668"/>
                  </a:cubicBezTo>
                  <a:close/>
                  <a:moveTo>
                    <a:pt x="23717" y="0"/>
                  </a:moveTo>
                  <a:cubicBezTo>
                    <a:pt x="10641" y="0"/>
                    <a:pt x="0" y="10608"/>
                    <a:pt x="0" y="23717"/>
                  </a:cubicBezTo>
                  <a:cubicBezTo>
                    <a:pt x="0" y="36827"/>
                    <a:pt x="10641" y="47434"/>
                    <a:pt x="23717" y="47434"/>
                  </a:cubicBezTo>
                  <a:cubicBezTo>
                    <a:pt x="36826" y="47434"/>
                    <a:pt x="47467" y="36827"/>
                    <a:pt x="47467" y="23717"/>
                  </a:cubicBezTo>
                  <a:cubicBezTo>
                    <a:pt x="47467" y="10608"/>
                    <a:pt x="36826" y="0"/>
                    <a:pt x="23717" y="0"/>
                  </a:cubicBezTo>
                  <a:close/>
                </a:path>
              </a:pathLst>
            </a:custGeom>
            <a:solidFill>
              <a:srgbClr val="FFFFFF">
                <a:alpha val="6180"/>
              </a:srgb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ulish"/>
                <a:ea typeface="Mulish"/>
                <a:cs typeface="Mulish"/>
                <a:sym typeface="Mulish"/>
              </a:endParaRPr>
            </a:p>
          </p:txBody>
        </p:sp>
      </p:grpSp>
      <p:grpSp>
        <p:nvGrpSpPr>
          <p:cNvPr id="533" name="Google Shape;533;p26"/>
          <p:cNvGrpSpPr/>
          <p:nvPr/>
        </p:nvGrpSpPr>
        <p:grpSpPr>
          <a:xfrm>
            <a:off x="2432584" y="692089"/>
            <a:ext cx="1188717" cy="1188717"/>
            <a:chOff x="9030777" y="4229353"/>
            <a:chExt cx="1186700" cy="1186700"/>
          </a:xfrm>
        </p:grpSpPr>
        <p:sp>
          <p:nvSpPr>
            <p:cNvPr id="534" name="Google Shape;534;p26"/>
            <p:cNvSpPr/>
            <p:nvPr/>
          </p:nvSpPr>
          <p:spPr>
            <a:xfrm>
              <a:off x="9030777" y="4229353"/>
              <a:ext cx="1186700" cy="1186700"/>
            </a:xfrm>
            <a:custGeom>
              <a:avLst/>
              <a:rect l="l" t="t" r="r" b="b"/>
              <a:pathLst>
                <a:path w="47468" h="47468">
                  <a:moveTo>
                    <a:pt x="23717" y="1668"/>
                  </a:moveTo>
                  <a:cubicBezTo>
                    <a:pt x="35892" y="1668"/>
                    <a:pt x="45766" y="11608"/>
                    <a:pt x="45766" y="23750"/>
                  </a:cubicBezTo>
                  <a:cubicBezTo>
                    <a:pt x="45766" y="35926"/>
                    <a:pt x="35892" y="45799"/>
                    <a:pt x="23717" y="45799"/>
                  </a:cubicBezTo>
                  <a:cubicBezTo>
                    <a:pt x="11542" y="45799"/>
                    <a:pt x="1668" y="35926"/>
                    <a:pt x="1668" y="23750"/>
                  </a:cubicBezTo>
                  <a:cubicBezTo>
                    <a:pt x="1668" y="11575"/>
                    <a:pt x="11542" y="1668"/>
                    <a:pt x="23717" y="1668"/>
                  </a:cubicBezTo>
                  <a:close/>
                  <a:moveTo>
                    <a:pt x="23717" y="0"/>
                  </a:moveTo>
                  <a:cubicBezTo>
                    <a:pt x="10641" y="0"/>
                    <a:pt x="0" y="10641"/>
                    <a:pt x="0" y="23750"/>
                  </a:cubicBezTo>
                  <a:cubicBezTo>
                    <a:pt x="0" y="36826"/>
                    <a:pt x="10641" y="47467"/>
                    <a:pt x="23717" y="47467"/>
                  </a:cubicBezTo>
                  <a:cubicBezTo>
                    <a:pt x="36826" y="47467"/>
                    <a:pt x="47467" y="36826"/>
                    <a:pt x="47467" y="23750"/>
                  </a:cubicBezTo>
                  <a:cubicBezTo>
                    <a:pt x="47467" y="10641"/>
                    <a:pt x="36826" y="0"/>
                    <a:pt x="23717" y="0"/>
                  </a:cubicBezTo>
                  <a:close/>
                </a:path>
              </a:pathLst>
            </a:custGeom>
            <a:solidFill>
              <a:srgbClr val="FFFFFF">
                <a:alpha val="6180"/>
              </a:srgb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ulish"/>
                <a:ea typeface="Mulish"/>
                <a:cs typeface="Mulish"/>
                <a:sym typeface="Mulish"/>
              </a:endParaRPr>
            </a:p>
          </p:txBody>
        </p:sp>
        <p:sp>
          <p:nvSpPr>
            <p:cNvPr id="535" name="Google Shape;535;p26"/>
            <p:cNvSpPr/>
            <p:nvPr/>
          </p:nvSpPr>
          <p:spPr>
            <a:xfrm>
              <a:off x="9126677" y="4324403"/>
              <a:ext cx="989050" cy="988250"/>
            </a:xfrm>
            <a:custGeom>
              <a:avLst/>
              <a:rect l="l" t="t" r="r" b="b"/>
              <a:pathLst>
                <a:path w="39562" h="39530">
                  <a:moveTo>
                    <a:pt x="19781" y="1969"/>
                  </a:moveTo>
                  <a:cubicBezTo>
                    <a:pt x="29621" y="1969"/>
                    <a:pt x="37560" y="9975"/>
                    <a:pt x="37560" y="19782"/>
                  </a:cubicBezTo>
                  <a:cubicBezTo>
                    <a:pt x="37560" y="29555"/>
                    <a:pt x="29555" y="37561"/>
                    <a:pt x="19781" y="37561"/>
                  </a:cubicBezTo>
                  <a:cubicBezTo>
                    <a:pt x="9941" y="37561"/>
                    <a:pt x="1968" y="29555"/>
                    <a:pt x="1968" y="19782"/>
                  </a:cubicBezTo>
                  <a:cubicBezTo>
                    <a:pt x="1968" y="9975"/>
                    <a:pt x="9974" y="1969"/>
                    <a:pt x="19781" y="1969"/>
                  </a:cubicBezTo>
                  <a:close/>
                  <a:moveTo>
                    <a:pt x="19781" y="1"/>
                  </a:moveTo>
                  <a:cubicBezTo>
                    <a:pt x="8873" y="1"/>
                    <a:pt x="0" y="8874"/>
                    <a:pt x="0" y="19782"/>
                  </a:cubicBezTo>
                  <a:cubicBezTo>
                    <a:pt x="0" y="30656"/>
                    <a:pt x="8873" y="39529"/>
                    <a:pt x="19781" y="39529"/>
                  </a:cubicBezTo>
                  <a:cubicBezTo>
                    <a:pt x="30689" y="39529"/>
                    <a:pt x="39562" y="30689"/>
                    <a:pt x="39528" y="19782"/>
                  </a:cubicBezTo>
                  <a:cubicBezTo>
                    <a:pt x="39528" y="8874"/>
                    <a:pt x="30655" y="1"/>
                    <a:pt x="19781" y="1"/>
                  </a:cubicBezTo>
                  <a:close/>
                </a:path>
              </a:pathLst>
            </a:custGeom>
            <a:solidFill>
              <a:srgbClr val="FFFFFF">
                <a:alpha val="6180"/>
              </a:srgb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ulish"/>
                <a:ea typeface="Mulish"/>
                <a:cs typeface="Mulish"/>
                <a:sym typeface="Mulish"/>
              </a:endParaRPr>
            </a:p>
          </p:txBody>
        </p:sp>
        <p:sp>
          <p:nvSpPr>
            <p:cNvPr id="536" name="Google Shape;536;p26"/>
            <p:cNvSpPr/>
            <p:nvPr/>
          </p:nvSpPr>
          <p:spPr>
            <a:xfrm>
              <a:off x="9176702" y="4592103"/>
              <a:ext cx="890650" cy="427000"/>
            </a:xfrm>
            <a:custGeom>
              <a:avLst/>
              <a:rect l="l" t="t" r="r" b="b"/>
              <a:pathLst>
                <a:path w="35626" h="17080">
                  <a:moveTo>
                    <a:pt x="7539" y="0"/>
                  </a:moveTo>
                  <a:lnTo>
                    <a:pt x="7539" y="13310"/>
                  </a:lnTo>
                  <a:lnTo>
                    <a:pt x="1" y="13310"/>
                  </a:lnTo>
                  <a:lnTo>
                    <a:pt x="1" y="17079"/>
                  </a:lnTo>
                  <a:lnTo>
                    <a:pt x="11309" y="17079"/>
                  </a:lnTo>
                  <a:lnTo>
                    <a:pt x="11309" y="9307"/>
                  </a:lnTo>
                  <a:lnTo>
                    <a:pt x="17947" y="16179"/>
                  </a:lnTo>
                  <a:lnTo>
                    <a:pt x="24118" y="9907"/>
                  </a:lnTo>
                  <a:lnTo>
                    <a:pt x="24118" y="17079"/>
                  </a:lnTo>
                  <a:lnTo>
                    <a:pt x="35626" y="17079"/>
                  </a:lnTo>
                  <a:lnTo>
                    <a:pt x="35626" y="13310"/>
                  </a:lnTo>
                  <a:lnTo>
                    <a:pt x="27854" y="13310"/>
                  </a:lnTo>
                  <a:lnTo>
                    <a:pt x="27854" y="668"/>
                  </a:lnTo>
                  <a:lnTo>
                    <a:pt x="17980" y="10808"/>
                  </a:lnTo>
                  <a:lnTo>
                    <a:pt x="7539" y="0"/>
                  </a:lnTo>
                  <a:close/>
                </a:path>
              </a:pathLst>
            </a:custGeom>
            <a:solidFill>
              <a:srgbClr val="FFFFFF">
                <a:alpha val="6180"/>
              </a:srgb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ulish"/>
                <a:ea typeface="Mulish"/>
                <a:cs typeface="Mulish"/>
                <a:sym typeface="Mulish"/>
              </a:endParaRPr>
            </a:p>
          </p:txBody>
        </p:sp>
      </p:grpSp>
      <p:grpSp>
        <p:nvGrpSpPr>
          <p:cNvPr id="537" name="Google Shape;537;p26"/>
          <p:cNvGrpSpPr/>
          <p:nvPr/>
        </p:nvGrpSpPr>
        <p:grpSpPr>
          <a:xfrm>
            <a:off x="198025" y="1837300"/>
            <a:ext cx="1186700" cy="1186700"/>
            <a:chOff x="-259175" y="2903300"/>
            <a:chExt cx="1186700" cy="1186700"/>
          </a:xfrm>
        </p:grpSpPr>
        <p:sp>
          <p:nvSpPr>
            <p:cNvPr id="538" name="Google Shape;538;p26"/>
            <p:cNvSpPr/>
            <p:nvPr/>
          </p:nvSpPr>
          <p:spPr>
            <a:xfrm>
              <a:off x="-163275" y="3000875"/>
              <a:ext cx="988225" cy="988225"/>
            </a:xfrm>
            <a:custGeom>
              <a:avLst/>
              <a:rect l="l" t="t" r="r" b="b"/>
              <a:pathLst>
                <a:path w="39529" h="39529">
                  <a:moveTo>
                    <a:pt x="19781" y="1969"/>
                  </a:moveTo>
                  <a:cubicBezTo>
                    <a:pt x="29621" y="1969"/>
                    <a:pt x="37560" y="9974"/>
                    <a:pt x="37560" y="19781"/>
                  </a:cubicBezTo>
                  <a:cubicBezTo>
                    <a:pt x="37560" y="29588"/>
                    <a:pt x="29555" y="37594"/>
                    <a:pt x="19781" y="37594"/>
                  </a:cubicBezTo>
                  <a:cubicBezTo>
                    <a:pt x="9941" y="37594"/>
                    <a:pt x="1968" y="29588"/>
                    <a:pt x="1968" y="19781"/>
                  </a:cubicBezTo>
                  <a:cubicBezTo>
                    <a:pt x="1968" y="9974"/>
                    <a:pt x="9974" y="1969"/>
                    <a:pt x="19781" y="1969"/>
                  </a:cubicBezTo>
                  <a:close/>
                  <a:moveTo>
                    <a:pt x="19781" y="0"/>
                  </a:moveTo>
                  <a:cubicBezTo>
                    <a:pt x="8873" y="0"/>
                    <a:pt x="0" y="8907"/>
                    <a:pt x="0" y="19781"/>
                  </a:cubicBezTo>
                  <a:cubicBezTo>
                    <a:pt x="0" y="30656"/>
                    <a:pt x="8873" y="39529"/>
                    <a:pt x="19781" y="39529"/>
                  </a:cubicBezTo>
                  <a:cubicBezTo>
                    <a:pt x="30689" y="39529"/>
                    <a:pt x="39528" y="30656"/>
                    <a:pt x="39528" y="19781"/>
                  </a:cubicBezTo>
                  <a:cubicBezTo>
                    <a:pt x="39528" y="8907"/>
                    <a:pt x="30655" y="0"/>
                    <a:pt x="19781" y="0"/>
                  </a:cubicBezTo>
                  <a:close/>
                </a:path>
              </a:pathLst>
            </a:custGeom>
            <a:solidFill>
              <a:srgbClr val="FFFFFF">
                <a:alpha val="6180"/>
              </a:srgb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ulish"/>
                <a:ea typeface="Mulish"/>
                <a:cs typeface="Mulish"/>
                <a:sym typeface="Mulish"/>
              </a:endParaRPr>
            </a:p>
          </p:txBody>
        </p:sp>
        <p:sp>
          <p:nvSpPr>
            <p:cNvPr id="539" name="Google Shape;539;p26"/>
            <p:cNvSpPr/>
            <p:nvPr/>
          </p:nvSpPr>
          <p:spPr>
            <a:xfrm>
              <a:off x="132750" y="3160150"/>
              <a:ext cx="376125" cy="651325"/>
            </a:xfrm>
            <a:custGeom>
              <a:avLst/>
              <a:rect l="l" t="t" r="r" b="b"/>
              <a:pathLst>
                <a:path w="15045" h="26053">
                  <a:moveTo>
                    <a:pt x="5538" y="1"/>
                  </a:moveTo>
                  <a:lnTo>
                    <a:pt x="5538" y="2603"/>
                  </a:lnTo>
                  <a:lnTo>
                    <a:pt x="468" y="2603"/>
                  </a:lnTo>
                  <a:lnTo>
                    <a:pt x="468" y="6539"/>
                  </a:lnTo>
                  <a:lnTo>
                    <a:pt x="10208" y="6539"/>
                  </a:lnTo>
                  <a:lnTo>
                    <a:pt x="1" y="19281"/>
                  </a:lnTo>
                  <a:lnTo>
                    <a:pt x="1" y="23451"/>
                  </a:lnTo>
                  <a:lnTo>
                    <a:pt x="5538" y="23451"/>
                  </a:lnTo>
                  <a:lnTo>
                    <a:pt x="5538" y="26053"/>
                  </a:lnTo>
                  <a:lnTo>
                    <a:pt x="9508" y="26053"/>
                  </a:lnTo>
                  <a:lnTo>
                    <a:pt x="9508" y="23451"/>
                  </a:lnTo>
                  <a:lnTo>
                    <a:pt x="14545" y="23451"/>
                  </a:lnTo>
                  <a:lnTo>
                    <a:pt x="14545" y="19515"/>
                  </a:lnTo>
                  <a:lnTo>
                    <a:pt x="4871" y="19515"/>
                  </a:lnTo>
                  <a:lnTo>
                    <a:pt x="15045" y="6872"/>
                  </a:lnTo>
                  <a:lnTo>
                    <a:pt x="15045" y="2603"/>
                  </a:lnTo>
                  <a:lnTo>
                    <a:pt x="9508" y="2603"/>
                  </a:lnTo>
                  <a:lnTo>
                    <a:pt x="9508" y="1"/>
                  </a:lnTo>
                  <a:lnTo>
                    <a:pt x="5538" y="1"/>
                  </a:lnTo>
                  <a:close/>
                </a:path>
              </a:pathLst>
            </a:custGeom>
            <a:solidFill>
              <a:srgbClr val="FFFFFF">
                <a:alpha val="6180"/>
              </a:srgb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ulish"/>
                <a:ea typeface="Mulish"/>
                <a:cs typeface="Mulish"/>
                <a:sym typeface="Mulish"/>
              </a:endParaRPr>
            </a:p>
          </p:txBody>
        </p:sp>
        <p:sp>
          <p:nvSpPr>
            <p:cNvPr id="540" name="Google Shape;540;p26"/>
            <p:cNvSpPr/>
            <p:nvPr/>
          </p:nvSpPr>
          <p:spPr>
            <a:xfrm>
              <a:off x="-259175" y="2903300"/>
              <a:ext cx="1186700" cy="1186700"/>
            </a:xfrm>
            <a:custGeom>
              <a:avLst/>
              <a:rect l="l" t="t" r="r" b="b"/>
              <a:pathLst>
                <a:path w="47468" h="47468">
                  <a:moveTo>
                    <a:pt x="23717" y="1669"/>
                  </a:moveTo>
                  <a:cubicBezTo>
                    <a:pt x="35892" y="1669"/>
                    <a:pt x="45766" y="11609"/>
                    <a:pt x="45766" y="23718"/>
                  </a:cubicBezTo>
                  <a:cubicBezTo>
                    <a:pt x="45766" y="35893"/>
                    <a:pt x="35892" y="45800"/>
                    <a:pt x="23717" y="45800"/>
                  </a:cubicBezTo>
                  <a:cubicBezTo>
                    <a:pt x="11542" y="45800"/>
                    <a:pt x="1668" y="35893"/>
                    <a:pt x="1668" y="23718"/>
                  </a:cubicBezTo>
                  <a:cubicBezTo>
                    <a:pt x="1668" y="11542"/>
                    <a:pt x="11542" y="1669"/>
                    <a:pt x="23717" y="1669"/>
                  </a:cubicBezTo>
                  <a:close/>
                  <a:moveTo>
                    <a:pt x="23717" y="1"/>
                  </a:moveTo>
                  <a:cubicBezTo>
                    <a:pt x="10641" y="1"/>
                    <a:pt x="0" y="10642"/>
                    <a:pt x="0" y="23718"/>
                  </a:cubicBezTo>
                  <a:cubicBezTo>
                    <a:pt x="0" y="36827"/>
                    <a:pt x="10641" y="47468"/>
                    <a:pt x="23717" y="47468"/>
                  </a:cubicBezTo>
                  <a:cubicBezTo>
                    <a:pt x="36826" y="47468"/>
                    <a:pt x="47467" y="36827"/>
                    <a:pt x="47467" y="23718"/>
                  </a:cubicBezTo>
                  <a:cubicBezTo>
                    <a:pt x="47467" y="10642"/>
                    <a:pt x="36826" y="1"/>
                    <a:pt x="23717" y="1"/>
                  </a:cubicBezTo>
                  <a:close/>
                </a:path>
              </a:pathLst>
            </a:custGeom>
            <a:solidFill>
              <a:srgbClr val="FFFFFF">
                <a:alpha val="6180"/>
              </a:srgb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ulish"/>
                <a:ea typeface="Mulish"/>
                <a:cs typeface="Mulish"/>
                <a:sym typeface="Mulish"/>
              </a:endParaRPr>
            </a:p>
          </p:txBody>
        </p:sp>
      </p:grpSp>
    </p:spTree>
  </p:cSld>
  <p:clrMapOvr>
    <a:masterClrMapping/>
  </p:clrMapOvr>
  <p:hf dt="0" sldNum="0" hdr="0" ftr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_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2" name="Google Shape;542;p27"/>
          <p:cNvGrpSpPr/>
          <p:nvPr/>
        </p:nvGrpSpPr>
        <p:grpSpPr>
          <a:xfrm>
            <a:off x="356609" y="104789"/>
            <a:ext cx="1188717" cy="1188717"/>
            <a:chOff x="6958325" y="3643050"/>
            <a:chExt cx="1186700" cy="1186700"/>
          </a:xfrm>
        </p:grpSpPr>
        <p:sp>
          <p:nvSpPr>
            <p:cNvPr id="543" name="Google Shape;543;p27"/>
            <p:cNvSpPr/>
            <p:nvPr/>
          </p:nvSpPr>
          <p:spPr>
            <a:xfrm>
              <a:off x="6958325" y="3643050"/>
              <a:ext cx="1186700" cy="1186700"/>
            </a:xfrm>
            <a:custGeom>
              <a:avLst/>
              <a:rect l="l" t="t" r="r" b="b"/>
              <a:pathLst>
                <a:path w="47468" h="47468">
                  <a:moveTo>
                    <a:pt x="23717" y="1668"/>
                  </a:moveTo>
                  <a:cubicBezTo>
                    <a:pt x="35892" y="1668"/>
                    <a:pt x="45766" y="11608"/>
                    <a:pt x="45766" y="23750"/>
                  </a:cubicBezTo>
                  <a:cubicBezTo>
                    <a:pt x="45766" y="35926"/>
                    <a:pt x="35892" y="45799"/>
                    <a:pt x="23717" y="45799"/>
                  </a:cubicBezTo>
                  <a:cubicBezTo>
                    <a:pt x="11542" y="45799"/>
                    <a:pt x="1668" y="35926"/>
                    <a:pt x="1668" y="23750"/>
                  </a:cubicBezTo>
                  <a:cubicBezTo>
                    <a:pt x="1668" y="11575"/>
                    <a:pt x="11542" y="1668"/>
                    <a:pt x="23717" y="1668"/>
                  </a:cubicBezTo>
                  <a:close/>
                  <a:moveTo>
                    <a:pt x="23717" y="0"/>
                  </a:moveTo>
                  <a:cubicBezTo>
                    <a:pt x="10641" y="0"/>
                    <a:pt x="0" y="10641"/>
                    <a:pt x="0" y="23750"/>
                  </a:cubicBezTo>
                  <a:cubicBezTo>
                    <a:pt x="0" y="36826"/>
                    <a:pt x="10641" y="47467"/>
                    <a:pt x="23717" y="47467"/>
                  </a:cubicBezTo>
                  <a:cubicBezTo>
                    <a:pt x="36826" y="47467"/>
                    <a:pt x="47467" y="36826"/>
                    <a:pt x="47467" y="23750"/>
                  </a:cubicBezTo>
                  <a:cubicBezTo>
                    <a:pt x="47467" y="10641"/>
                    <a:pt x="36826" y="0"/>
                    <a:pt x="23717" y="0"/>
                  </a:cubicBezTo>
                  <a:close/>
                </a:path>
              </a:pathLst>
            </a:custGeom>
            <a:solidFill>
              <a:srgbClr val="FFFFFF">
                <a:alpha val="6180"/>
              </a:srgb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ulish"/>
                <a:ea typeface="Mulish"/>
                <a:cs typeface="Mulish"/>
                <a:sym typeface="Mulish"/>
              </a:endParaRPr>
            </a:p>
          </p:txBody>
        </p:sp>
        <p:sp>
          <p:nvSpPr>
            <p:cNvPr id="544" name="Google Shape;544;p27"/>
            <p:cNvSpPr/>
            <p:nvPr/>
          </p:nvSpPr>
          <p:spPr>
            <a:xfrm>
              <a:off x="7054225" y="3738100"/>
              <a:ext cx="989050" cy="988250"/>
            </a:xfrm>
            <a:custGeom>
              <a:avLst/>
              <a:rect l="l" t="t" r="r" b="b"/>
              <a:pathLst>
                <a:path w="39562" h="39530">
                  <a:moveTo>
                    <a:pt x="19781" y="1969"/>
                  </a:moveTo>
                  <a:cubicBezTo>
                    <a:pt x="29621" y="1969"/>
                    <a:pt x="37560" y="9975"/>
                    <a:pt x="37560" y="19782"/>
                  </a:cubicBezTo>
                  <a:cubicBezTo>
                    <a:pt x="37560" y="29555"/>
                    <a:pt x="29555" y="37561"/>
                    <a:pt x="19781" y="37561"/>
                  </a:cubicBezTo>
                  <a:cubicBezTo>
                    <a:pt x="9941" y="37561"/>
                    <a:pt x="1968" y="29555"/>
                    <a:pt x="1968" y="19782"/>
                  </a:cubicBezTo>
                  <a:cubicBezTo>
                    <a:pt x="1968" y="9975"/>
                    <a:pt x="9974" y="1969"/>
                    <a:pt x="19781" y="1969"/>
                  </a:cubicBezTo>
                  <a:close/>
                  <a:moveTo>
                    <a:pt x="19781" y="1"/>
                  </a:moveTo>
                  <a:cubicBezTo>
                    <a:pt x="8873" y="1"/>
                    <a:pt x="0" y="8874"/>
                    <a:pt x="0" y="19782"/>
                  </a:cubicBezTo>
                  <a:cubicBezTo>
                    <a:pt x="0" y="30656"/>
                    <a:pt x="8873" y="39529"/>
                    <a:pt x="19781" y="39529"/>
                  </a:cubicBezTo>
                  <a:cubicBezTo>
                    <a:pt x="30689" y="39529"/>
                    <a:pt x="39562" y="30689"/>
                    <a:pt x="39528" y="19782"/>
                  </a:cubicBezTo>
                  <a:cubicBezTo>
                    <a:pt x="39528" y="8874"/>
                    <a:pt x="30655" y="1"/>
                    <a:pt x="19781" y="1"/>
                  </a:cubicBezTo>
                  <a:close/>
                </a:path>
              </a:pathLst>
            </a:custGeom>
            <a:solidFill>
              <a:srgbClr val="FFFFFF">
                <a:alpha val="6180"/>
              </a:srgb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ulish"/>
                <a:ea typeface="Mulish"/>
                <a:cs typeface="Mulish"/>
                <a:sym typeface="Mulish"/>
              </a:endParaRPr>
            </a:p>
          </p:txBody>
        </p:sp>
        <p:sp>
          <p:nvSpPr>
            <p:cNvPr id="545" name="Google Shape;545;p27"/>
            <p:cNvSpPr/>
            <p:nvPr/>
          </p:nvSpPr>
          <p:spPr>
            <a:xfrm>
              <a:off x="7104250" y="4005800"/>
              <a:ext cx="890650" cy="427000"/>
            </a:xfrm>
            <a:custGeom>
              <a:avLst/>
              <a:rect l="l" t="t" r="r" b="b"/>
              <a:pathLst>
                <a:path w="35626" h="17080">
                  <a:moveTo>
                    <a:pt x="7539" y="0"/>
                  </a:moveTo>
                  <a:lnTo>
                    <a:pt x="7539" y="13310"/>
                  </a:lnTo>
                  <a:lnTo>
                    <a:pt x="1" y="13310"/>
                  </a:lnTo>
                  <a:lnTo>
                    <a:pt x="1" y="17079"/>
                  </a:lnTo>
                  <a:lnTo>
                    <a:pt x="11309" y="17079"/>
                  </a:lnTo>
                  <a:lnTo>
                    <a:pt x="11309" y="9307"/>
                  </a:lnTo>
                  <a:lnTo>
                    <a:pt x="17947" y="16179"/>
                  </a:lnTo>
                  <a:lnTo>
                    <a:pt x="24118" y="9907"/>
                  </a:lnTo>
                  <a:lnTo>
                    <a:pt x="24118" y="17079"/>
                  </a:lnTo>
                  <a:lnTo>
                    <a:pt x="35626" y="17079"/>
                  </a:lnTo>
                  <a:lnTo>
                    <a:pt x="35626" y="13310"/>
                  </a:lnTo>
                  <a:lnTo>
                    <a:pt x="27854" y="13310"/>
                  </a:lnTo>
                  <a:lnTo>
                    <a:pt x="27854" y="668"/>
                  </a:lnTo>
                  <a:lnTo>
                    <a:pt x="17980" y="10808"/>
                  </a:lnTo>
                  <a:lnTo>
                    <a:pt x="7539" y="0"/>
                  </a:lnTo>
                  <a:close/>
                </a:path>
              </a:pathLst>
            </a:custGeom>
            <a:solidFill>
              <a:srgbClr val="FFFFFF">
                <a:alpha val="6180"/>
              </a:srgb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ulish"/>
                <a:ea typeface="Mulish"/>
                <a:cs typeface="Mulish"/>
                <a:sym typeface="Mulish"/>
              </a:endParaRPr>
            </a:p>
          </p:txBody>
        </p:sp>
      </p:grpSp>
      <p:grpSp>
        <p:nvGrpSpPr>
          <p:cNvPr id="546" name="Google Shape;546;p27"/>
          <p:cNvGrpSpPr/>
          <p:nvPr/>
        </p:nvGrpSpPr>
        <p:grpSpPr>
          <a:xfrm>
            <a:off x="-753625" y="2571738"/>
            <a:ext cx="1186700" cy="1185875"/>
            <a:chOff x="3991875" y="106188"/>
            <a:chExt cx="1186700" cy="1185875"/>
          </a:xfrm>
        </p:grpSpPr>
        <p:sp>
          <p:nvSpPr>
            <p:cNvPr id="547" name="Google Shape;547;p27"/>
            <p:cNvSpPr/>
            <p:nvPr/>
          </p:nvSpPr>
          <p:spPr>
            <a:xfrm>
              <a:off x="4091100" y="206263"/>
              <a:ext cx="988250" cy="988225"/>
            </a:xfrm>
            <a:custGeom>
              <a:avLst/>
              <a:rect l="l" t="t" r="r" b="b"/>
              <a:pathLst>
                <a:path w="39530" h="39529">
                  <a:moveTo>
                    <a:pt x="19782" y="1935"/>
                  </a:moveTo>
                  <a:cubicBezTo>
                    <a:pt x="29555" y="1935"/>
                    <a:pt x="37528" y="9907"/>
                    <a:pt x="37561" y="19748"/>
                  </a:cubicBezTo>
                  <a:cubicBezTo>
                    <a:pt x="37561" y="29555"/>
                    <a:pt x="29555" y="37560"/>
                    <a:pt x="19748" y="37560"/>
                  </a:cubicBezTo>
                  <a:cubicBezTo>
                    <a:pt x="9941" y="37560"/>
                    <a:pt x="1969" y="29555"/>
                    <a:pt x="1969" y="19748"/>
                  </a:cubicBezTo>
                  <a:cubicBezTo>
                    <a:pt x="1969" y="9907"/>
                    <a:pt x="9975" y="1935"/>
                    <a:pt x="19782" y="1935"/>
                  </a:cubicBezTo>
                  <a:close/>
                  <a:moveTo>
                    <a:pt x="19782" y="0"/>
                  </a:moveTo>
                  <a:cubicBezTo>
                    <a:pt x="8874" y="0"/>
                    <a:pt x="1" y="8873"/>
                    <a:pt x="1" y="19748"/>
                  </a:cubicBezTo>
                  <a:cubicBezTo>
                    <a:pt x="1" y="30622"/>
                    <a:pt x="8874" y="39529"/>
                    <a:pt x="19782" y="39529"/>
                  </a:cubicBezTo>
                  <a:cubicBezTo>
                    <a:pt x="30656" y="39529"/>
                    <a:pt x="39529" y="30622"/>
                    <a:pt x="39529" y="19748"/>
                  </a:cubicBezTo>
                  <a:cubicBezTo>
                    <a:pt x="39529" y="8873"/>
                    <a:pt x="30656" y="0"/>
                    <a:pt x="19782" y="0"/>
                  </a:cubicBezTo>
                  <a:close/>
                </a:path>
              </a:pathLst>
            </a:custGeom>
            <a:solidFill>
              <a:srgbClr val="FFFFFF">
                <a:alpha val="6180"/>
              </a:srgb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ulish"/>
                <a:ea typeface="Mulish"/>
                <a:cs typeface="Mulish"/>
                <a:sym typeface="Mulish"/>
              </a:endParaRPr>
            </a:p>
          </p:txBody>
        </p:sp>
        <p:sp>
          <p:nvSpPr>
            <p:cNvPr id="548" name="Google Shape;548;p27"/>
            <p:cNvSpPr/>
            <p:nvPr/>
          </p:nvSpPr>
          <p:spPr>
            <a:xfrm>
              <a:off x="4386325" y="412238"/>
              <a:ext cx="466175" cy="556250"/>
            </a:xfrm>
            <a:custGeom>
              <a:avLst/>
              <a:rect l="l" t="t" r="r" b="b"/>
              <a:pathLst>
                <a:path w="18647" h="22250">
                  <a:moveTo>
                    <a:pt x="7339" y="0"/>
                  </a:moveTo>
                  <a:lnTo>
                    <a:pt x="0" y="22250"/>
                  </a:lnTo>
                  <a:lnTo>
                    <a:pt x="16412" y="22250"/>
                  </a:lnTo>
                  <a:lnTo>
                    <a:pt x="18647" y="17480"/>
                  </a:lnTo>
                  <a:lnTo>
                    <a:pt x="7973" y="17480"/>
                  </a:lnTo>
                  <a:lnTo>
                    <a:pt x="13343" y="0"/>
                  </a:lnTo>
                  <a:lnTo>
                    <a:pt x="7339" y="0"/>
                  </a:lnTo>
                  <a:close/>
                </a:path>
              </a:pathLst>
            </a:custGeom>
            <a:solidFill>
              <a:srgbClr val="FFFFFF">
                <a:alpha val="6180"/>
              </a:srgb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ulish"/>
                <a:ea typeface="Mulish"/>
                <a:cs typeface="Mulish"/>
                <a:sym typeface="Mulish"/>
              </a:endParaRPr>
            </a:p>
          </p:txBody>
        </p:sp>
        <p:sp>
          <p:nvSpPr>
            <p:cNvPr id="549" name="Google Shape;549;p27"/>
            <p:cNvSpPr/>
            <p:nvPr/>
          </p:nvSpPr>
          <p:spPr>
            <a:xfrm>
              <a:off x="4303750" y="497288"/>
              <a:ext cx="523750" cy="357800"/>
            </a:xfrm>
            <a:custGeom>
              <a:avLst/>
              <a:rect l="l" t="t" r="r" b="b"/>
              <a:pathLst>
                <a:path w="20950" h="14312">
                  <a:moveTo>
                    <a:pt x="20949" y="1"/>
                  </a:moveTo>
                  <a:lnTo>
                    <a:pt x="1002" y="10375"/>
                  </a:lnTo>
                  <a:lnTo>
                    <a:pt x="1" y="14311"/>
                  </a:lnTo>
                  <a:lnTo>
                    <a:pt x="19181" y="4371"/>
                  </a:lnTo>
                  <a:lnTo>
                    <a:pt x="20949" y="1"/>
                  </a:lnTo>
                  <a:close/>
                </a:path>
              </a:pathLst>
            </a:custGeom>
            <a:solidFill>
              <a:srgbClr val="FFFFFF">
                <a:alpha val="6180"/>
              </a:srgb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ulish"/>
                <a:ea typeface="Mulish"/>
                <a:cs typeface="Mulish"/>
                <a:sym typeface="Mulish"/>
              </a:endParaRPr>
            </a:p>
          </p:txBody>
        </p:sp>
        <p:sp>
          <p:nvSpPr>
            <p:cNvPr id="550" name="Google Shape;550;p27"/>
            <p:cNvSpPr/>
            <p:nvPr/>
          </p:nvSpPr>
          <p:spPr>
            <a:xfrm>
              <a:off x="3991875" y="106188"/>
              <a:ext cx="1186700" cy="1185875"/>
            </a:xfrm>
            <a:custGeom>
              <a:avLst/>
              <a:rect l="l" t="t" r="r" b="b"/>
              <a:pathLst>
                <a:path w="47468" h="47435">
                  <a:moveTo>
                    <a:pt x="23751" y="1702"/>
                  </a:moveTo>
                  <a:cubicBezTo>
                    <a:pt x="35859" y="1702"/>
                    <a:pt x="45766" y="11575"/>
                    <a:pt x="45800" y="23751"/>
                  </a:cubicBezTo>
                  <a:cubicBezTo>
                    <a:pt x="45800" y="35926"/>
                    <a:pt x="35926" y="45833"/>
                    <a:pt x="23751" y="45833"/>
                  </a:cubicBezTo>
                  <a:cubicBezTo>
                    <a:pt x="11575" y="45833"/>
                    <a:pt x="1668" y="35926"/>
                    <a:pt x="1668" y="23751"/>
                  </a:cubicBezTo>
                  <a:cubicBezTo>
                    <a:pt x="1668" y="11575"/>
                    <a:pt x="11575" y="1702"/>
                    <a:pt x="23751" y="1702"/>
                  </a:cubicBezTo>
                  <a:close/>
                  <a:moveTo>
                    <a:pt x="23751" y="0"/>
                  </a:moveTo>
                  <a:cubicBezTo>
                    <a:pt x="10641" y="0"/>
                    <a:pt x="0" y="10608"/>
                    <a:pt x="0" y="23717"/>
                  </a:cubicBezTo>
                  <a:cubicBezTo>
                    <a:pt x="0" y="36827"/>
                    <a:pt x="10641" y="47434"/>
                    <a:pt x="23751" y="47434"/>
                  </a:cubicBezTo>
                  <a:cubicBezTo>
                    <a:pt x="36793" y="47434"/>
                    <a:pt x="47434" y="36827"/>
                    <a:pt x="47468" y="23717"/>
                  </a:cubicBezTo>
                  <a:cubicBezTo>
                    <a:pt x="47468" y="10608"/>
                    <a:pt x="36827" y="0"/>
                    <a:pt x="23751" y="0"/>
                  </a:cubicBezTo>
                  <a:close/>
                </a:path>
              </a:pathLst>
            </a:custGeom>
            <a:solidFill>
              <a:srgbClr val="FFFFFF">
                <a:alpha val="6180"/>
              </a:srgb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ulish"/>
                <a:ea typeface="Mulish"/>
                <a:cs typeface="Mulish"/>
                <a:sym typeface="Mulish"/>
              </a:endParaRPr>
            </a:p>
          </p:txBody>
        </p:sp>
      </p:grpSp>
      <p:grpSp>
        <p:nvGrpSpPr>
          <p:cNvPr id="551" name="Google Shape;551;p27"/>
          <p:cNvGrpSpPr/>
          <p:nvPr/>
        </p:nvGrpSpPr>
        <p:grpSpPr>
          <a:xfrm>
            <a:off x="2500112" y="4544562"/>
            <a:ext cx="1188717" cy="1188742"/>
            <a:chOff x="6012150" y="4715338"/>
            <a:chExt cx="1186700" cy="1186725"/>
          </a:xfrm>
        </p:grpSpPr>
        <p:sp>
          <p:nvSpPr>
            <p:cNvPr id="552" name="Google Shape;552;p27"/>
            <p:cNvSpPr/>
            <p:nvPr/>
          </p:nvSpPr>
          <p:spPr>
            <a:xfrm>
              <a:off x="6111375" y="4814588"/>
              <a:ext cx="988225" cy="988225"/>
            </a:xfrm>
            <a:custGeom>
              <a:avLst/>
              <a:rect l="l" t="t" r="r" b="b"/>
              <a:pathLst>
                <a:path w="39529" h="39529">
                  <a:moveTo>
                    <a:pt x="19781" y="1968"/>
                  </a:moveTo>
                  <a:cubicBezTo>
                    <a:pt x="29555" y="1968"/>
                    <a:pt x="37561" y="9974"/>
                    <a:pt x="37561" y="19781"/>
                  </a:cubicBezTo>
                  <a:cubicBezTo>
                    <a:pt x="37561" y="29555"/>
                    <a:pt x="29555" y="37561"/>
                    <a:pt x="19781" y="37561"/>
                  </a:cubicBezTo>
                  <a:cubicBezTo>
                    <a:pt x="9941" y="37561"/>
                    <a:pt x="1969" y="29555"/>
                    <a:pt x="1969" y="19781"/>
                  </a:cubicBezTo>
                  <a:cubicBezTo>
                    <a:pt x="1969" y="9974"/>
                    <a:pt x="9974" y="1968"/>
                    <a:pt x="19781" y="1968"/>
                  </a:cubicBezTo>
                  <a:close/>
                  <a:moveTo>
                    <a:pt x="19781" y="0"/>
                  </a:moveTo>
                  <a:cubicBezTo>
                    <a:pt x="8874" y="0"/>
                    <a:pt x="1" y="8873"/>
                    <a:pt x="1" y="19781"/>
                  </a:cubicBezTo>
                  <a:cubicBezTo>
                    <a:pt x="1" y="30656"/>
                    <a:pt x="8874" y="39529"/>
                    <a:pt x="19781" y="39529"/>
                  </a:cubicBezTo>
                  <a:cubicBezTo>
                    <a:pt x="30656" y="39529"/>
                    <a:pt x="39529" y="30656"/>
                    <a:pt x="39529" y="19781"/>
                  </a:cubicBezTo>
                  <a:cubicBezTo>
                    <a:pt x="39529" y="8873"/>
                    <a:pt x="30656" y="0"/>
                    <a:pt x="19781" y="0"/>
                  </a:cubicBezTo>
                  <a:close/>
                </a:path>
              </a:pathLst>
            </a:custGeom>
            <a:solidFill>
              <a:srgbClr val="FFFFFF">
                <a:alpha val="6180"/>
              </a:srgb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ulish"/>
                <a:ea typeface="Mulish"/>
                <a:cs typeface="Mulish"/>
                <a:sym typeface="Mulish"/>
              </a:endParaRPr>
            </a:p>
          </p:txBody>
        </p:sp>
        <p:sp>
          <p:nvSpPr>
            <p:cNvPr id="553" name="Google Shape;553;p27"/>
            <p:cNvSpPr/>
            <p:nvPr/>
          </p:nvSpPr>
          <p:spPr>
            <a:xfrm>
              <a:off x="6289000" y="5033838"/>
              <a:ext cx="622975" cy="523650"/>
            </a:xfrm>
            <a:custGeom>
              <a:avLst/>
              <a:rect l="l" t="t" r="r" b="b"/>
              <a:pathLst>
                <a:path w="24919" h="20946">
                  <a:moveTo>
                    <a:pt x="24919" y="1671"/>
                  </a:moveTo>
                  <a:lnTo>
                    <a:pt x="24919" y="1671"/>
                  </a:lnTo>
                  <a:lnTo>
                    <a:pt x="24919" y="1671"/>
                  </a:lnTo>
                  <a:cubicBezTo>
                    <a:pt x="24919" y="1671"/>
                    <a:pt x="24919" y="1671"/>
                    <a:pt x="24919" y="1671"/>
                  </a:cubicBezTo>
                  <a:close/>
                  <a:moveTo>
                    <a:pt x="9007" y="3206"/>
                  </a:moveTo>
                  <a:lnTo>
                    <a:pt x="16613" y="14113"/>
                  </a:lnTo>
                  <a:lnTo>
                    <a:pt x="15912" y="16849"/>
                  </a:lnTo>
                  <a:lnTo>
                    <a:pt x="8373" y="6208"/>
                  </a:lnTo>
                  <a:lnTo>
                    <a:pt x="9007" y="3206"/>
                  </a:lnTo>
                  <a:close/>
                  <a:moveTo>
                    <a:pt x="8536" y="0"/>
                  </a:moveTo>
                  <a:cubicBezTo>
                    <a:pt x="7281" y="0"/>
                    <a:pt x="5582" y="416"/>
                    <a:pt x="4737" y="2438"/>
                  </a:cubicBezTo>
                  <a:cubicBezTo>
                    <a:pt x="3336" y="5907"/>
                    <a:pt x="1" y="19350"/>
                    <a:pt x="1" y="19350"/>
                  </a:cubicBezTo>
                  <a:cubicBezTo>
                    <a:pt x="1" y="19350"/>
                    <a:pt x="467" y="19446"/>
                    <a:pt x="1136" y="19446"/>
                  </a:cubicBezTo>
                  <a:cubicBezTo>
                    <a:pt x="2523" y="19446"/>
                    <a:pt x="4784" y="19036"/>
                    <a:pt x="5571" y="16515"/>
                  </a:cubicBezTo>
                  <a:lnTo>
                    <a:pt x="7706" y="8843"/>
                  </a:lnTo>
                  <a:lnTo>
                    <a:pt x="15078" y="19884"/>
                  </a:lnTo>
                  <a:cubicBezTo>
                    <a:pt x="14911" y="20451"/>
                    <a:pt x="14845" y="20852"/>
                    <a:pt x="14845" y="20852"/>
                  </a:cubicBezTo>
                  <a:cubicBezTo>
                    <a:pt x="14845" y="20852"/>
                    <a:pt x="15305" y="20946"/>
                    <a:pt x="15968" y="20946"/>
                  </a:cubicBezTo>
                  <a:cubicBezTo>
                    <a:pt x="17354" y="20946"/>
                    <a:pt x="19625" y="20533"/>
                    <a:pt x="20415" y="17983"/>
                  </a:cubicBezTo>
                  <a:lnTo>
                    <a:pt x="24919" y="1671"/>
                  </a:lnTo>
                  <a:lnTo>
                    <a:pt x="24919" y="1671"/>
                  </a:lnTo>
                  <a:cubicBezTo>
                    <a:pt x="24918" y="1672"/>
                    <a:pt x="24918" y="1672"/>
                    <a:pt x="24917" y="1672"/>
                  </a:cubicBezTo>
                  <a:cubicBezTo>
                    <a:pt x="24875" y="1672"/>
                    <a:pt x="24217" y="1474"/>
                    <a:pt x="23355" y="1474"/>
                  </a:cubicBezTo>
                  <a:cubicBezTo>
                    <a:pt x="22102" y="1474"/>
                    <a:pt x="20420" y="1892"/>
                    <a:pt x="19581" y="3939"/>
                  </a:cubicBezTo>
                  <a:cubicBezTo>
                    <a:pt x="19048" y="5240"/>
                    <a:pt x="18247" y="7976"/>
                    <a:pt x="17447" y="10878"/>
                  </a:cubicBezTo>
                  <a:lnTo>
                    <a:pt x="10075" y="203"/>
                  </a:lnTo>
                  <a:cubicBezTo>
                    <a:pt x="10075" y="203"/>
                    <a:pt x="9414" y="0"/>
                    <a:pt x="8536" y="0"/>
                  </a:cubicBezTo>
                  <a:close/>
                </a:path>
              </a:pathLst>
            </a:custGeom>
            <a:solidFill>
              <a:srgbClr val="FFFFFF">
                <a:alpha val="6180"/>
              </a:srgb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ulish"/>
                <a:ea typeface="Mulish"/>
                <a:cs typeface="Mulish"/>
                <a:sym typeface="Mulish"/>
              </a:endParaRPr>
            </a:p>
          </p:txBody>
        </p:sp>
        <p:sp>
          <p:nvSpPr>
            <p:cNvPr id="554" name="Google Shape;554;p27"/>
            <p:cNvSpPr/>
            <p:nvPr/>
          </p:nvSpPr>
          <p:spPr>
            <a:xfrm>
              <a:off x="6012150" y="4715338"/>
              <a:ext cx="1186700" cy="1186725"/>
            </a:xfrm>
            <a:custGeom>
              <a:avLst/>
              <a:rect l="l" t="t" r="r" b="b"/>
              <a:pathLst>
                <a:path w="47468" h="47469">
                  <a:moveTo>
                    <a:pt x="23750" y="1669"/>
                  </a:moveTo>
                  <a:cubicBezTo>
                    <a:pt x="35859" y="1669"/>
                    <a:pt x="45766" y="11609"/>
                    <a:pt x="45800" y="23751"/>
                  </a:cubicBezTo>
                  <a:cubicBezTo>
                    <a:pt x="45800" y="35927"/>
                    <a:pt x="35926" y="45800"/>
                    <a:pt x="23750" y="45800"/>
                  </a:cubicBezTo>
                  <a:cubicBezTo>
                    <a:pt x="11575" y="45800"/>
                    <a:pt x="1668" y="35927"/>
                    <a:pt x="1668" y="23751"/>
                  </a:cubicBezTo>
                  <a:cubicBezTo>
                    <a:pt x="1668" y="11542"/>
                    <a:pt x="11575" y="1669"/>
                    <a:pt x="23750" y="1669"/>
                  </a:cubicBezTo>
                  <a:close/>
                  <a:moveTo>
                    <a:pt x="23750" y="1"/>
                  </a:moveTo>
                  <a:cubicBezTo>
                    <a:pt x="10641" y="1"/>
                    <a:pt x="0" y="10642"/>
                    <a:pt x="0" y="23751"/>
                  </a:cubicBezTo>
                  <a:cubicBezTo>
                    <a:pt x="0" y="36827"/>
                    <a:pt x="10641" y="47468"/>
                    <a:pt x="23750" y="47468"/>
                  </a:cubicBezTo>
                  <a:cubicBezTo>
                    <a:pt x="36793" y="47468"/>
                    <a:pt x="47434" y="36827"/>
                    <a:pt x="47467" y="23751"/>
                  </a:cubicBezTo>
                  <a:cubicBezTo>
                    <a:pt x="47467" y="10642"/>
                    <a:pt x="36826" y="1"/>
                    <a:pt x="23750" y="1"/>
                  </a:cubicBezTo>
                  <a:close/>
                </a:path>
              </a:pathLst>
            </a:custGeom>
            <a:solidFill>
              <a:srgbClr val="FFFFFF">
                <a:alpha val="6180"/>
              </a:srgb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ulish"/>
                <a:ea typeface="Mulish"/>
                <a:cs typeface="Mulish"/>
                <a:sym typeface="Mulish"/>
              </a:endParaRPr>
            </a:p>
          </p:txBody>
        </p:sp>
      </p:grpSp>
      <p:grpSp>
        <p:nvGrpSpPr>
          <p:cNvPr id="555" name="Google Shape;555;p27"/>
          <p:cNvGrpSpPr/>
          <p:nvPr/>
        </p:nvGrpSpPr>
        <p:grpSpPr>
          <a:xfrm>
            <a:off x="4725350" y="-351000"/>
            <a:ext cx="1186700" cy="1186700"/>
            <a:chOff x="7246525" y="699125"/>
            <a:chExt cx="1186700" cy="1186700"/>
          </a:xfrm>
        </p:grpSpPr>
        <p:sp>
          <p:nvSpPr>
            <p:cNvPr id="556" name="Google Shape;556;p27"/>
            <p:cNvSpPr/>
            <p:nvPr/>
          </p:nvSpPr>
          <p:spPr>
            <a:xfrm>
              <a:off x="7342425" y="796700"/>
              <a:ext cx="988225" cy="988225"/>
            </a:xfrm>
            <a:custGeom>
              <a:avLst/>
              <a:rect l="l" t="t" r="r" b="b"/>
              <a:pathLst>
                <a:path w="39529" h="39529">
                  <a:moveTo>
                    <a:pt x="19781" y="1969"/>
                  </a:moveTo>
                  <a:cubicBezTo>
                    <a:pt x="29621" y="1969"/>
                    <a:pt x="37560" y="9974"/>
                    <a:pt x="37560" y="19781"/>
                  </a:cubicBezTo>
                  <a:cubicBezTo>
                    <a:pt x="37560" y="29588"/>
                    <a:pt x="29555" y="37594"/>
                    <a:pt x="19781" y="37594"/>
                  </a:cubicBezTo>
                  <a:cubicBezTo>
                    <a:pt x="9941" y="37594"/>
                    <a:pt x="1968" y="29588"/>
                    <a:pt x="1968" y="19781"/>
                  </a:cubicBezTo>
                  <a:cubicBezTo>
                    <a:pt x="1968" y="9974"/>
                    <a:pt x="9974" y="1969"/>
                    <a:pt x="19781" y="1969"/>
                  </a:cubicBezTo>
                  <a:close/>
                  <a:moveTo>
                    <a:pt x="19781" y="0"/>
                  </a:moveTo>
                  <a:cubicBezTo>
                    <a:pt x="8873" y="0"/>
                    <a:pt x="0" y="8907"/>
                    <a:pt x="0" y="19781"/>
                  </a:cubicBezTo>
                  <a:cubicBezTo>
                    <a:pt x="0" y="30656"/>
                    <a:pt x="8873" y="39529"/>
                    <a:pt x="19781" y="39529"/>
                  </a:cubicBezTo>
                  <a:cubicBezTo>
                    <a:pt x="30689" y="39529"/>
                    <a:pt x="39528" y="30656"/>
                    <a:pt x="39528" y="19781"/>
                  </a:cubicBezTo>
                  <a:cubicBezTo>
                    <a:pt x="39528" y="8907"/>
                    <a:pt x="30655" y="0"/>
                    <a:pt x="19781" y="0"/>
                  </a:cubicBezTo>
                  <a:close/>
                </a:path>
              </a:pathLst>
            </a:custGeom>
            <a:solidFill>
              <a:srgbClr val="FFFFFF">
                <a:alpha val="6180"/>
              </a:srgb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ulish"/>
                <a:ea typeface="Mulish"/>
                <a:cs typeface="Mulish"/>
                <a:sym typeface="Mulish"/>
              </a:endParaRPr>
            </a:p>
          </p:txBody>
        </p:sp>
        <p:sp>
          <p:nvSpPr>
            <p:cNvPr id="557" name="Google Shape;557;p27"/>
            <p:cNvSpPr/>
            <p:nvPr/>
          </p:nvSpPr>
          <p:spPr>
            <a:xfrm>
              <a:off x="7638450" y="955975"/>
              <a:ext cx="376125" cy="651325"/>
            </a:xfrm>
            <a:custGeom>
              <a:avLst/>
              <a:rect l="l" t="t" r="r" b="b"/>
              <a:pathLst>
                <a:path w="15045" h="26053">
                  <a:moveTo>
                    <a:pt x="5538" y="1"/>
                  </a:moveTo>
                  <a:lnTo>
                    <a:pt x="5538" y="2603"/>
                  </a:lnTo>
                  <a:lnTo>
                    <a:pt x="468" y="2603"/>
                  </a:lnTo>
                  <a:lnTo>
                    <a:pt x="468" y="6539"/>
                  </a:lnTo>
                  <a:lnTo>
                    <a:pt x="10208" y="6539"/>
                  </a:lnTo>
                  <a:lnTo>
                    <a:pt x="1" y="19281"/>
                  </a:lnTo>
                  <a:lnTo>
                    <a:pt x="1" y="23451"/>
                  </a:lnTo>
                  <a:lnTo>
                    <a:pt x="5538" y="23451"/>
                  </a:lnTo>
                  <a:lnTo>
                    <a:pt x="5538" y="26053"/>
                  </a:lnTo>
                  <a:lnTo>
                    <a:pt x="9508" y="26053"/>
                  </a:lnTo>
                  <a:lnTo>
                    <a:pt x="9508" y="23451"/>
                  </a:lnTo>
                  <a:lnTo>
                    <a:pt x="14545" y="23451"/>
                  </a:lnTo>
                  <a:lnTo>
                    <a:pt x="14545" y="19515"/>
                  </a:lnTo>
                  <a:lnTo>
                    <a:pt x="4871" y="19515"/>
                  </a:lnTo>
                  <a:lnTo>
                    <a:pt x="15045" y="6872"/>
                  </a:lnTo>
                  <a:lnTo>
                    <a:pt x="15045" y="2603"/>
                  </a:lnTo>
                  <a:lnTo>
                    <a:pt x="9508" y="2603"/>
                  </a:lnTo>
                  <a:lnTo>
                    <a:pt x="9508" y="1"/>
                  </a:lnTo>
                  <a:lnTo>
                    <a:pt x="5538" y="1"/>
                  </a:lnTo>
                  <a:close/>
                </a:path>
              </a:pathLst>
            </a:custGeom>
            <a:solidFill>
              <a:srgbClr val="FFFFFF">
                <a:alpha val="6180"/>
              </a:srgb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ulish"/>
                <a:ea typeface="Mulish"/>
                <a:cs typeface="Mulish"/>
                <a:sym typeface="Mulish"/>
              </a:endParaRPr>
            </a:p>
          </p:txBody>
        </p:sp>
        <p:sp>
          <p:nvSpPr>
            <p:cNvPr id="558" name="Google Shape;558;p27"/>
            <p:cNvSpPr/>
            <p:nvPr/>
          </p:nvSpPr>
          <p:spPr>
            <a:xfrm>
              <a:off x="7246525" y="699125"/>
              <a:ext cx="1186700" cy="1186700"/>
            </a:xfrm>
            <a:custGeom>
              <a:avLst/>
              <a:rect l="l" t="t" r="r" b="b"/>
              <a:pathLst>
                <a:path w="47468" h="47468">
                  <a:moveTo>
                    <a:pt x="23717" y="1669"/>
                  </a:moveTo>
                  <a:cubicBezTo>
                    <a:pt x="35892" y="1669"/>
                    <a:pt x="45766" y="11609"/>
                    <a:pt x="45766" y="23718"/>
                  </a:cubicBezTo>
                  <a:cubicBezTo>
                    <a:pt x="45766" y="35893"/>
                    <a:pt x="35892" y="45800"/>
                    <a:pt x="23717" y="45800"/>
                  </a:cubicBezTo>
                  <a:cubicBezTo>
                    <a:pt x="11542" y="45800"/>
                    <a:pt x="1668" y="35893"/>
                    <a:pt x="1668" y="23718"/>
                  </a:cubicBezTo>
                  <a:cubicBezTo>
                    <a:pt x="1668" y="11542"/>
                    <a:pt x="11542" y="1669"/>
                    <a:pt x="23717" y="1669"/>
                  </a:cubicBezTo>
                  <a:close/>
                  <a:moveTo>
                    <a:pt x="23717" y="1"/>
                  </a:moveTo>
                  <a:cubicBezTo>
                    <a:pt x="10641" y="1"/>
                    <a:pt x="0" y="10642"/>
                    <a:pt x="0" y="23718"/>
                  </a:cubicBezTo>
                  <a:cubicBezTo>
                    <a:pt x="0" y="36827"/>
                    <a:pt x="10641" y="47468"/>
                    <a:pt x="23717" y="47468"/>
                  </a:cubicBezTo>
                  <a:cubicBezTo>
                    <a:pt x="36826" y="47468"/>
                    <a:pt x="47467" y="36827"/>
                    <a:pt x="47467" y="23718"/>
                  </a:cubicBezTo>
                  <a:cubicBezTo>
                    <a:pt x="47467" y="10642"/>
                    <a:pt x="36826" y="1"/>
                    <a:pt x="23717" y="1"/>
                  </a:cubicBezTo>
                  <a:close/>
                </a:path>
              </a:pathLst>
            </a:custGeom>
            <a:solidFill>
              <a:srgbClr val="FFFFFF">
                <a:alpha val="6180"/>
              </a:srgb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ulish"/>
                <a:ea typeface="Mulish"/>
                <a:cs typeface="Mulish"/>
                <a:sym typeface="Mulish"/>
              </a:endParaRPr>
            </a:p>
          </p:txBody>
        </p:sp>
      </p:grpSp>
      <p:grpSp>
        <p:nvGrpSpPr>
          <p:cNvPr id="559" name="Google Shape;559;p27"/>
          <p:cNvGrpSpPr/>
          <p:nvPr/>
        </p:nvGrpSpPr>
        <p:grpSpPr>
          <a:xfrm>
            <a:off x="8316263" y="105788"/>
            <a:ext cx="1185875" cy="1186700"/>
            <a:chOff x="1965050" y="4486750"/>
            <a:chExt cx="1185875" cy="1186700"/>
          </a:xfrm>
        </p:grpSpPr>
        <p:sp>
          <p:nvSpPr>
            <p:cNvPr id="560" name="Google Shape;560;p27"/>
            <p:cNvSpPr/>
            <p:nvPr/>
          </p:nvSpPr>
          <p:spPr>
            <a:xfrm>
              <a:off x="1965050" y="4486750"/>
              <a:ext cx="1185875" cy="1186700"/>
            </a:xfrm>
            <a:custGeom>
              <a:avLst/>
              <a:rect l="l" t="t" r="r" b="b"/>
              <a:pathLst>
                <a:path w="47435" h="47468">
                  <a:moveTo>
                    <a:pt x="23717" y="1735"/>
                  </a:moveTo>
                  <a:cubicBezTo>
                    <a:pt x="35892" y="1735"/>
                    <a:pt x="45766" y="11609"/>
                    <a:pt x="45766" y="23784"/>
                  </a:cubicBezTo>
                  <a:cubicBezTo>
                    <a:pt x="45766" y="35959"/>
                    <a:pt x="35892" y="45833"/>
                    <a:pt x="23717" y="45833"/>
                  </a:cubicBezTo>
                  <a:cubicBezTo>
                    <a:pt x="11542" y="45833"/>
                    <a:pt x="1668" y="35959"/>
                    <a:pt x="1668" y="23784"/>
                  </a:cubicBezTo>
                  <a:cubicBezTo>
                    <a:pt x="1668" y="11609"/>
                    <a:pt x="11542" y="1735"/>
                    <a:pt x="23717" y="1735"/>
                  </a:cubicBezTo>
                  <a:close/>
                  <a:moveTo>
                    <a:pt x="23717" y="0"/>
                  </a:moveTo>
                  <a:cubicBezTo>
                    <a:pt x="10641" y="0"/>
                    <a:pt x="0" y="10641"/>
                    <a:pt x="0" y="23751"/>
                  </a:cubicBezTo>
                  <a:cubicBezTo>
                    <a:pt x="0" y="36827"/>
                    <a:pt x="10641" y="47468"/>
                    <a:pt x="23717" y="47468"/>
                  </a:cubicBezTo>
                  <a:cubicBezTo>
                    <a:pt x="36793" y="47468"/>
                    <a:pt x="47434" y="36827"/>
                    <a:pt x="47434" y="23751"/>
                  </a:cubicBezTo>
                  <a:cubicBezTo>
                    <a:pt x="47434" y="10641"/>
                    <a:pt x="36793" y="0"/>
                    <a:pt x="23717" y="0"/>
                  </a:cubicBezTo>
                  <a:close/>
                </a:path>
              </a:pathLst>
            </a:custGeom>
            <a:solidFill>
              <a:srgbClr val="FFFFFF">
                <a:alpha val="6180"/>
              </a:srgb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ulish"/>
                <a:ea typeface="Mulish"/>
                <a:cs typeface="Mulish"/>
                <a:sym typeface="Mulish"/>
              </a:endParaRPr>
            </a:p>
          </p:txBody>
        </p:sp>
        <p:sp>
          <p:nvSpPr>
            <p:cNvPr id="561" name="Google Shape;561;p27"/>
            <p:cNvSpPr/>
            <p:nvPr/>
          </p:nvSpPr>
          <p:spPr>
            <a:xfrm>
              <a:off x="2064275" y="4585975"/>
              <a:ext cx="987400" cy="988250"/>
            </a:xfrm>
            <a:custGeom>
              <a:avLst/>
              <a:rect l="l" t="t" r="r" b="b"/>
              <a:pathLst>
                <a:path w="39496" h="39530">
                  <a:moveTo>
                    <a:pt x="19748" y="1969"/>
                  </a:moveTo>
                  <a:cubicBezTo>
                    <a:pt x="29555" y="1969"/>
                    <a:pt x="37561" y="9975"/>
                    <a:pt x="37561" y="19782"/>
                  </a:cubicBezTo>
                  <a:cubicBezTo>
                    <a:pt x="37561" y="29555"/>
                    <a:pt x="29555" y="37561"/>
                    <a:pt x="19748" y="37561"/>
                  </a:cubicBezTo>
                  <a:cubicBezTo>
                    <a:pt x="9908" y="37561"/>
                    <a:pt x="1935" y="29555"/>
                    <a:pt x="1935" y="19782"/>
                  </a:cubicBezTo>
                  <a:cubicBezTo>
                    <a:pt x="1935" y="9975"/>
                    <a:pt x="9941" y="1969"/>
                    <a:pt x="19748" y="1969"/>
                  </a:cubicBezTo>
                  <a:close/>
                  <a:moveTo>
                    <a:pt x="19748" y="1"/>
                  </a:moveTo>
                  <a:cubicBezTo>
                    <a:pt x="8874" y="1"/>
                    <a:pt x="1" y="8874"/>
                    <a:pt x="1" y="19782"/>
                  </a:cubicBezTo>
                  <a:cubicBezTo>
                    <a:pt x="1" y="30656"/>
                    <a:pt x="8874" y="39529"/>
                    <a:pt x="19748" y="39529"/>
                  </a:cubicBezTo>
                  <a:cubicBezTo>
                    <a:pt x="30623" y="39529"/>
                    <a:pt x="39496" y="30689"/>
                    <a:pt x="39496" y="19782"/>
                  </a:cubicBezTo>
                  <a:cubicBezTo>
                    <a:pt x="39496" y="8874"/>
                    <a:pt x="30623" y="1"/>
                    <a:pt x="19748" y="1"/>
                  </a:cubicBezTo>
                  <a:close/>
                </a:path>
              </a:pathLst>
            </a:custGeom>
            <a:solidFill>
              <a:srgbClr val="FFFFFF">
                <a:alpha val="6180"/>
              </a:srgb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ulish"/>
                <a:ea typeface="Mulish"/>
                <a:cs typeface="Mulish"/>
                <a:sym typeface="Mulish"/>
              </a:endParaRPr>
            </a:p>
          </p:txBody>
        </p:sp>
        <p:sp>
          <p:nvSpPr>
            <p:cNvPr id="562" name="Google Shape;562;p27"/>
            <p:cNvSpPr/>
            <p:nvPr/>
          </p:nvSpPr>
          <p:spPr>
            <a:xfrm>
              <a:off x="2256075" y="4909550"/>
              <a:ext cx="615475" cy="383625"/>
            </a:xfrm>
            <a:custGeom>
              <a:avLst/>
              <a:rect l="l" t="t" r="r" b="b"/>
              <a:pathLst>
                <a:path w="24619" h="15345">
                  <a:moveTo>
                    <a:pt x="5338" y="0"/>
                  </a:moveTo>
                  <a:lnTo>
                    <a:pt x="3870" y="4070"/>
                  </a:lnTo>
                  <a:lnTo>
                    <a:pt x="18481" y="4070"/>
                  </a:lnTo>
                  <a:lnTo>
                    <a:pt x="15779" y="11242"/>
                  </a:lnTo>
                  <a:lnTo>
                    <a:pt x="1869" y="11242"/>
                  </a:lnTo>
                  <a:lnTo>
                    <a:pt x="1" y="15345"/>
                  </a:lnTo>
                  <a:lnTo>
                    <a:pt x="18080" y="15345"/>
                  </a:lnTo>
                  <a:cubicBezTo>
                    <a:pt x="18914" y="15345"/>
                    <a:pt x="19682" y="14844"/>
                    <a:pt x="19948" y="14010"/>
                  </a:cubicBezTo>
                  <a:lnTo>
                    <a:pt x="24385" y="2736"/>
                  </a:lnTo>
                  <a:cubicBezTo>
                    <a:pt x="24618" y="2102"/>
                    <a:pt x="24552" y="1401"/>
                    <a:pt x="24185" y="868"/>
                  </a:cubicBezTo>
                  <a:cubicBezTo>
                    <a:pt x="23784" y="334"/>
                    <a:pt x="23184" y="0"/>
                    <a:pt x="22517" y="0"/>
                  </a:cubicBezTo>
                  <a:lnTo>
                    <a:pt x="5338" y="0"/>
                  </a:lnTo>
                  <a:close/>
                </a:path>
              </a:pathLst>
            </a:custGeom>
            <a:solidFill>
              <a:srgbClr val="FFFFFF">
                <a:alpha val="6180"/>
              </a:srgb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ulish"/>
                <a:ea typeface="Mulish"/>
                <a:cs typeface="Mulish"/>
                <a:sym typeface="Mulish"/>
              </a:endParaRPr>
            </a:p>
          </p:txBody>
        </p:sp>
        <p:sp>
          <p:nvSpPr>
            <p:cNvPr id="563" name="Google Shape;563;p27"/>
            <p:cNvSpPr/>
            <p:nvPr/>
          </p:nvSpPr>
          <p:spPr>
            <a:xfrm>
              <a:off x="2240250" y="5051325"/>
              <a:ext cx="276050" cy="101750"/>
            </a:xfrm>
            <a:custGeom>
              <a:avLst/>
              <a:rect l="l" t="t" r="r" b="b"/>
              <a:pathLst>
                <a:path w="11042" h="4070">
                  <a:moveTo>
                    <a:pt x="1501" y="0"/>
                  </a:moveTo>
                  <a:lnTo>
                    <a:pt x="0" y="4070"/>
                  </a:lnTo>
                  <a:lnTo>
                    <a:pt x="9540" y="4070"/>
                  </a:lnTo>
                  <a:lnTo>
                    <a:pt x="11041" y="0"/>
                  </a:lnTo>
                  <a:lnTo>
                    <a:pt x="1501" y="0"/>
                  </a:lnTo>
                  <a:close/>
                </a:path>
              </a:pathLst>
            </a:custGeom>
            <a:solidFill>
              <a:srgbClr val="FFFFFF">
                <a:alpha val="6180"/>
              </a:srgb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ulish"/>
                <a:ea typeface="Mulish"/>
                <a:cs typeface="Mulish"/>
                <a:sym typeface="Mulish"/>
              </a:endParaRPr>
            </a:p>
          </p:txBody>
        </p:sp>
      </p:grpSp>
      <p:grpSp>
        <p:nvGrpSpPr>
          <p:cNvPr id="564" name="Google Shape;564;p27"/>
          <p:cNvGrpSpPr/>
          <p:nvPr/>
        </p:nvGrpSpPr>
        <p:grpSpPr>
          <a:xfrm>
            <a:off x="8430763" y="2812075"/>
            <a:ext cx="1185875" cy="1186700"/>
            <a:chOff x="-189125" y="2266950"/>
            <a:chExt cx="1185875" cy="1186700"/>
          </a:xfrm>
        </p:grpSpPr>
        <p:sp>
          <p:nvSpPr>
            <p:cNvPr id="565" name="Google Shape;565;p27"/>
            <p:cNvSpPr/>
            <p:nvPr/>
          </p:nvSpPr>
          <p:spPr>
            <a:xfrm>
              <a:off x="-91562" y="2367025"/>
              <a:ext cx="988250" cy="988225"/>
            </a:xfrm>
            <a:custGeom>
              <a:avLst/>
              <a:rect l="l" t="t" r="r" b="b"/>
              <a:pathLst>
                <a:path w="39530" h="39529">
                  <a:moveTo>
                    <a:pt x="19782" y="1969"/>
                  </a:moveTo>
                  <a:cubicBezTo>
                    <a:pt x="29555" y="1969"/>
                    <a:pt x="37528" y="9941"/>
                    <a:pt x="37561" y="19781"/>
                  </a:cubicBezTo>
                  <a:cubicBezTo>
                    <a:pt x="37561" y="29555"/>
                    <a:pt x="29555" y="37561"/>
                    <a:pt x="19782" y="37561"/>
                  </a:cubicBezTo>
                  <a:cubicBezTo>
                    <a:pt x="9941" y="37561"/>
                    <a:pt x="1969" y="29555"/>
                    <a:pt x="1969" y="19781"/>
                  </a:cubicBezTo>
                  <a:cubicBezTo>
                    <a:pt x="1969" y="9941"/>
                    <a:pt x="9975" y="1969"/>
                    <a:pt x="19782" y="1969"/>
                  </a:cubicBezTo>
                  <a:close/>
                  <a:moveTo>
                    <a:pt x="19782" y="1"/>
                  </a:moveTo>
                  <a:cubicBezTo>
                    <a:pt x="8841" y="1"/>
                    <a:pt x="1" y="8874"/>
                    <a:pt x="1" y="19781"/>
                  </a:cubicBezTo>
                  <a:cubicBezTo>
                    <a:pt x="1" y="30656"/>
                    <a:pt x="8874" y="39529"/>
                    <a:pt x="19782" y="39529"/>
                  </a:cubicBezTo>
                  <a:cubicBezTo>
                    <a:pt x="30656" y="39529"/>
                    <a:pt x="39529" y="30656"/>
                    <a:pt x="39529" y="19781"/>
                  </a:cubicBezTo>
                  <a:cubicBezTo>
                    <a:pt x="39529" y="8874"/>
                    <a:pt x="30656" y="1"/>
                    <a:pt x="19782" y="1"/>
                  </a:cubicBezTo>
                  <a:close/>
                </a:path>
              </a:pathLst>
            </a:custGeom>
            <a:solidFill>
              <a:srgbClr val="FFFFFF">
                <a:alpha val="6180"/>
              </a:srgb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ulish"/>
                <a:ea typeface="Mulish"/>
                <a:cs typeface="Mulish"/>
                <a:sym typeface="Mulish"/>
              </a:endParaRPr>
            </a:p>
          </p:txBody>
        </p:sp>
        <p:sp>
          <p:nvSpPr>
            <p:cNvPr id="566" name="Google Shape;566;p27"/>
            <p:cNvSpPr/>
            <p:nvPr/>
          </p:nvSpPr>
          <p:spPr>
            <a:xfrm>
              <a:off x="169475" y="2479600"/>
              <a:ext cx="468700" cy="542075"/>
            </a:xfrm>
            <a:custGeom>
              <a:avLst/>
              <a:rect l="l" t="t" r="r" b="b"/>
              <a:pathLst>
                <a:path w="18748" h="21683">
                  <a:moveTo>
                    <a:pt x="9374" y="0"/>
                  </a:moveTo>
                  <a:lnTo>
                    <a:pt x="0" y="16045"/>
                  </a:lnTo>
                  <a:lnTo>
                    <a:pt x="9374" y="21683"/>
                  </a:lnTo>
                  <a:lnTo>
                    <a:pt x="18747" y="16045"/>
                  </a:lnTo>
                  <a:lnTo>
                    <a:pt x="9374" y="0"/>
                  </a:lnTo>
                  <a:close/>
                </a:path>
              </a:pathLst>
            </a:custGeom>
            <a:solidFill>
              <a:srgbClr val="FFFFFF">
                <a:alpha val="6180"/>
              </a:srgb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ulish"/>
                <a:ea typeface="Mulish"/>
                <a:cs typeface="Mulish"/>
                <a:sym typeface="Mulish"/>
              </a:endParaRPr>
            </a:p>
          </p:txBody>
        </p:sp>
        <p:sp>
          <p:nvSpPr>
            <p:cNvPr id="567" name="Google Shape;567;p27"/>
            <p:cNvSpPr/>
            <p:nvPr/>
          </p:nvSpPr>
          <p:spPr>
            <a:xfrm>
              <a:off x="174475" y="2904075"/>
              <a:ext cx="458700" cy="316075"/>
            </a:xfrm>
            <a:custGeom>
              <a:avLst/>
              <a:rect l="l" t="t" r="r" b="b"/>
              <a:pathLst>
                <a:path w="18348" h="12643">
                  <a:moveTo>
                    <a:pt x="1" y="0"/>
                  </a:moveTo>
                  <a:lnTo>
                    <a:pt x="9174" y="12643"/>
                  </a:lnTo>
                  <a:lnTo>
                    <a:pt x="18347" y="0"/>
                  </a:lnTo>
                  <a:lnTo>
                    <a:pt x="9174" y="597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>
                <a:alpha val="6180"/>
              </a:srgb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ulish"/>
                <a:ea typeface="Mulish"/>
                <a:cs typeface="Mulish"/>
                <a:sym typeface="Mulish"/>
              </a:endParaRPr>
            </a:p>
          </p:txBody>
        </p:sp>
        <p:sp>
          <p:nvSpPr>
            <p:cNvPr id="568" name="Google Shape;568;p27"/>
            <p:cNvSpPr/>
            <p:nvPr/>
          </p:nvSpPr>
          <p:spPr>
            <a:xfrm>
              <a:off x="169475" y="2799000"/>
              <a:ext cx="468700" cy="222675"/>
            </a:xfrm>
            <a:custGeom>
              <a:avLst/>
              <a:rect l="l" t="t" r="r" b="b"/>
              <a:pathLst>
                <a:path w="18748" h="8907">
                  <a:moveTo>
                    <a:pt x="9374" y="0"/>
                  </a:moveTo>
                  <a:lnTo>
                    <a:pt x="0" y="3269"/>
                  </a:lnTo>
                  <a:lnTo>
                    <a:pt x="9374" y="8907"/>
                  </a:lnTo>
                  <a:lnTo>
                    <a:pt x="18747" y="3269"/>
                  </a:lnTo>
                  <a:lnTo>
                    <a:pt x="9374" y="0"/>
                  </a:lnTo>
                  <a:close/>
                </a:path>
              </a:pathLst>
            </a:custGeom>
            <a:solidFill>
              <a:srgbClr val="FFFFFF">
                <a:alpha val="6180"/>
              </a:srgb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ulish"/>
                <a:ea typeface="Mulish"/>
                <a:cs typeface="Mulish"/>
                <a:sym typeface="Mulish"/>
              </a:endParaRPr>
            </a:p>
          </p:txBody>
        </p:sp>
        <p:sp>
          <p:nvSpPr>
            <p:cNvPr id="569" name="Google Shape;569;p27"/>
            <p:cNvSpPr/>
            <p:nvPr/>
          </p:nvSpPr>
          <p:spPr>
            <a:xfrm>
              <a:off x="-189125" y="2266950"/>
              <a:ext cx="1185875" cy="1186700"/>
            </a:xfrm>
            <a:custGeom>
              <a:avLst/>
              <a:rect l="l" t="t" r="r" b="b"/>
              <a:pathLst>
                <a:path w="47435" h="47468">
                  <a:moveTo>
                    <a:pt x="23718" y="1701"/>
                  </a:moveTo>
                  <a:cubicBezTo>
                    <a:pt x="35893" y="1701"/>
                    <a:pt x="45767" y="11609"/>
                    <a:pt x="45767" y="23751"/>
                  </a:cubicBezTo>
                  <a:cubicBezTo>
                    <a:pt x="45767" y="35959"/>
                    <a:pt x="35893" y="45833"/>
                    <a:pt x="23718" y="45833"/>
                  </a:cubicBezTo>
                  <a:cubicBezTo>
                    <a:pt x="11542" y="45833"/>
                    <a:pt x="1669" y="35926"/>
                    <a:pt x="1669" y="23751"/>
                  </a:cubicBezTo>
                  <a:cubicBezTo>
                    <a:pt x="1669" y="11609"/>
                    <a:pt x="11542" y="1701"/>
                    <a:pt x="23718" y="1701"/>
                  </a:cubicBezTo>
                  <a:close/>
                  <a:moveTo>
                    <a:pt x="23718" y="0"/>
                  </a:moveTo>
                  <a:cubicBezTo>
                    <a:pt x="10642" y="0"/>
                    <a:pt x="1" y="10641"/>
                    <a:pt x="1" y="23717"/>
                  </a:cubicBezTo>
                  <a:cubicBezTo>
                    <a:pt x="1" y="36827"/>
                    <a:pt x="10642" y="47468"/>
                    <a:pt x="23718" y="47468"/>
                  </a:cubicBezTo>
                  <a:cubicBezTo>
                    <a:pt x="36827" y="47468"/>
                    <a:pt x="47435" y="36827"/>
                    <a:pt x="47435" y="23717"/>
                  </a:cubicBezTo>
                  <a:cubicBezTo>
                    <a:pt x="47435" y="10641"/>
                    <a:pt x="36794" y="0"/>
                    <a:pt x="23718" y="0"/>
                  </a:cubicBezTo>
                  <a:close/>
                </a:path>
              </a:pathLst>
            </a:custGeom>
            <a:solidFill>
              <a:srgbClr val="FFFFFF">
                <a:alpha val="6180"/>
              </a:srgb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ulish"/>
                <a:ea typeface="Mulish"/>
                <a:cs typeface="Mulish"/>
                <a:sym typeface="Mulish"/>
              </a:endParaRPr>
            </a:p>
          </p:txBody>
        </p:sp>
      </p:grpSp>
      <p:grpSp>
        <p:nvGrpSpPr>
          <p:cNvPr id="570" name="Google Shape;570;p27"/>
          <p:cNvGrpSpPr/>
          <p:nvPr/>
        </p:nvGrpSpPr>
        <p:grpSpPr>
          <a:xfrm>
            <a:off x="6864975" y="4417875"/>
            <a:ext cx="1186700" cy="1185875"/>
            <a:chOff x="648775" y="-428500"/>
            <a:chExt cx="1186700" cy="1185875"/>
          </a:xfrm>
        </p:grpSpPr>
        <p:sp>
          <p:nvSpPr>
            <p:cNvPr id="571" name="Google Shape;571;p27"/>
            <p:cNvSpPr/>
            <p:nvPr/>
          </p:nvSpPr>
          <p:spPr>
            <a:xfrm>
              <a:off x="744675" y="-327600"/>
              <a:ext cx="988225" cy="988225"/>
            </a:xfrm>
            <a:custGeom>
              <a:avLst/>
              <a:rect l="l" t="t" r="r" b="b"/>
              <a:pathLst>
                <a:path w="39529" h="39529">
                  <a:moveTo>
                    <a:pt x="19781" y="1969"/>
                  </a:moveTo>
                  <a:cubicBezTo>
                    <a:pt x="29621" y="1969"/>
                    <a:pt x="37560" y="9941"/>
                    <a:pt x="37560" y="19781"/>
                  </a:cubicBezTo>
                  <a:cubicBezTo>
                    <a:pt x="37560" y="29555"/>
                    <a:pt x="29555" y="37561"/>
                    <a:pt x="19781" y="37561"/>
                  </a:cubicBezTo>
                  <a:cubicBezTo>
                    <a:pt x="9941" y="37561"/>
                    <a:pt x="1968" y="29555"/>
                    <a:pt x="1968" y="19781"/>
                  </a:cubicBezTo>
                  <a:cubicBezTo>
                    <a:pt x="1968" y="9941"/>
                    <a:pt x="9974" y="1969"/>
                    <a:pt x="19781" y="1969"/>
                  </a:cubicBezTo>
                  <a:close/>
                  <a:moveTo>
                    <a:pt x="19781" y="1"/>
                  </a:moveTo>
                  <a:cubicBezTo>
                    <a:pt x="8873" y="1"/>
                    <a:pt x="0" y="8874"/>
                    <a:pt x="0" y="19781"/>
                  </a:cubicBezTo>
                  <a:cubicBezTo>
                    <a:pt x="0" y="30656"/>
                    <a:pt x="8873" y="39529"/>
                    <a:pt x="19781" y="39529"/>
                  </a:cubicBezTo>
                  <a:cubicBezTo>
                    <a:pt x="30689" y="39529"/>
                    <a:pt x="39528" y="30656"/>
                    <a:pt x="39528" y="19781"/>
                  </a:cubicBezTo>
                  <a:cubicBezTo>
                    <a:pt x="39528" y="8874"/>
                    <a:pt x="30655" y="1"/>
                    <a:pt x="19781" y="1"/>
                  </a:cubicBezTo>
                  <a:close/>
                </a:path>
              </a:pathLst>
            </a:custGeom>
            <a:solidFill>
              <a:srgbClr val="FFFFFF">
                <a:alpha val="6180"/>
              </a:srgb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ulish"/>
                <a:ea typeface="Mulish"/>
                <a:cs typeface="Mulish"/>
                <a:sym typeface="Mulish"/>
              </a:endParaRPr>
            </a:p>
          </p:txBody>
        </p:sp>
        <p:sp>
          <p:nvSpPr>
            <p:cNvPr id="572" name="Google Shape;572;p27"/>
            <p:cNvSpPr/>
            <p:nvPr/>
          </p:nvSpPr>
          <p:spPr>
            <a:xfrm>
              <a:off x="1026525" y="-164150"/>
              <a:ext cx="434500" cy="639650"/>
            </a:xfrm>
            <a:custGeom>
              <a:avLst/>
              <a:rect l="l" t="t" r="r" b="b"/>
              <a:pathLst>
                <a:path w="17380" h="25586">
                  <a:moveTo>
                    <a:pt x="9741" y="5471"/>
                  </a:moveTo>
                  <a:cubicBezTo>
                    <a:pt x="10342" y="5471"/>
                    <a:pt x="13043" y="5738"/>
                    <a:pt x="13043" y="8140"/>
                  </a:cubicBezTo>
                  <a:lnTo>
                    <a:pt x="13043" y="8240"/>
                  </a:lnTo>
                  <a:cubicBezTo>
                    <a:pt x="13043" y="8240"/>
                    <a:pt x="13043" y="9074"/>
                    <a:pt x="12376" y="9741"/>
                  </a:cubicBezTo>
                  <a:cubicBezTo>
                    <a:pt x="11843" y="10275"/>
                    <a:pt x="10909" y="10608"/>
                    <a:pt x="9741" y="10775"/>
                  </a:cubicBezTo>
                  <a:lnTo>
                    <a:pt x="5872" y="10775"/>
                  </a:lnTo>
                  <a:lnTo>
                    <a:pt x="5872" y="5471"/>
                  </a:lnTo>
                  <a:lnTo>
                    <a:pt x="9741" y="5471"/>
                  </a:lnTo>
                  <a:close/>
                  <a:moveTo>
                    <a:pt x="11409" y="13977"/>
                  </a:moveTo>
                  <a:cubicBezTo>
                    <a:pt x="12843" y="13977"/>
                    <a:pt x="13944" y="15111"/>
                    <a:pt x="13944" y="16446"/>
                  </a:cubicBezTo>
                  <a:cubicBezTo>
                    <a:pt x="13944" y="17813"/>
                    <a:pt x="12777" y="18947"/>
                    <a:pt x="11409" y="18947"/>
                  </a:cubicBezTo>
                  <a:lnTo>
                    <a:pt x="5872" y="18947"/>
                  </a:lnTo>
                  <a:lnTo>
                    <a:pt x="5872" y="14077"/>
                  </a:lnTo>
                  <a:lnTo>
                    <a:pt x="8540" y="14077"/>
                  </a:lnTo>
                  <a:cubicBezTo>
                    <a:pt x="9041" y="14077"/>
                    <a:pt x="9508" y="14011"/>
                    <a:pt x="9908" y="13977"/>
                  </a:cubicBezTo>
                  <a:lnTo>
                    <a:pt x="11409" y="13977"/>
                  </a:lnTo>
                  <a:close/>
                  <a:moveTo>
                    <a:pt x="2436" y="1"/>
                  </a:moveTo>
                  <a:lnTo>
                    <a:pt x="2436" y="2236"/>
                  </a:lnTo>
                  <a:lnTo>
                    <a:pt x="568" y="2236"/>
                  </a:lnTo>
                  <a:lnTo>
                    <a:pt x="568" y="5438"/>
                  </a:lnTo>
                  <a:lnTo>
                    <a:pt x="2436" y="5438"/>
                  </a:lnTo>
                  <a:lnTo>
                    <a:pt x="2436" y="12409"/>
                  </a:lnTo>
                  <a:lnTo>
                    <a:pt x="2436" y="18814"/>
                  </a:lnTo>
                  <a:lnTo>
                    <a:pt x="1" y="18814"/>
                  </a:lnTo>
                  <a:lnTo>
                    <a:pt x="1" y="22016"/>
                  </a:lnTo>
                  <a:lnTo>
                    <a:pt x="2436" y="22016"/>
                  </a:lnTo>
                  <a:lnTo>
                    <a:pt x="2436" y="25586"/>
                  </a:lnTo>
                  <a:lnTo>
                    <a:pt x="5872" y="25586"/>
                  </a:lnTo>
                  <a:lnTo>
                    <a:pt x="5872" y="22116"/>
                  </a:lnTo>
                  <a:lnTo>
                    <a:pt x="9708" y="22116"/>
                  </a:lnTo>
                  <a:lnTo>
                    <a:pt x="9708" y="25586"/>
                  </a:lnTo>
                  <a:lnTo>
                    <a:pt x="13110" y="25586"/>
                  </a:lnTo>
                  <a:lnTo>
                    <a:pt x="13110" y="21850"/>
                  </a:lnTo>
                  <a:cubicBezTo>
                    <a:pt x="15579" y="21182"/>
                    <a:pt x="17380" y="19014"/>
                    <a:pt x="17380" y="16446"/>
                  </a:cubicBezTo>
                  <a:cubicBezTo>
                    <a:pt x="17380" y="14578"/>
                    <a:pt x="16413" y="12843"/>
                    <a:pt x="14911" y="11842"/>
                  </a:cubicBezTo>
                  <a:cubicBezTo>
                    <a:pt x="16413" y="10308"/>
                    <a:pt x="16446" y="8507"/>
                    <a:pt x="16446" y="8106"/>
                  </a:cubicBezTo>
                  <a:cubicBezTo>
                    <a:pt x="16446" y="5471"/>
                    <a:pt x="14911" y="3903"/>
                    <a:pt x="13110" y="3003"/>
                  </a:cubicBezTo>
                  <a:lnTo>
                    <a:pt x="13110" y="67"/>
                  </a:lnTo>
                  <a:lnTo>
                    <a:pt x="9708" y="67"/>
                  </a:lnTo>
                  <a:lnTo>
                    <a:pt x="9708" y="2236"/>
                  </a:lnTo>
                  <a:lnTo>
                    <a:pt x="5872" y="2236"/>
                  </a:lnTo>
                  <a:lnTo>
                    <a:pt x="5872" y="1"/>
                  </a:lnTo>
                  <a:lnTo>
                    <a:pt x="2436" y="1"/>
                  </a:lnTo>
                  <a:close/>
                </a:path>
              </a:pathLst>
            </a:custGeom>
            <a:solidFill>
              <a:srgbClr val="FFFFFF">
                <a:alpha val="6180"/>
              </a:srgb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ulish"/>
                <a:ea typeface="Mulish"/>
                <a:cs typeface="Mulish"/>
                <a:sym typeface="Mulish"/>
              </a:endParaRPr>
            </a:p>
          </p:txBody>
        </p:sp>
        <p:sp>
          <p:nvSpPr>
            <p:cNvPr id="573" name="Google Shape;573;p27"/>
            <p:cNvSpPr/>
            <p:nvPr/>
          </p:nvSpPr>
          <p:spPr>
            <a:xfrm>
              <a:off x="648775" y="-428500"/>
              <a:ext cx="1186700" cy="1185875"/>
            </a:xfrm>
            <a:custGeom>
              <a:avLst/>
              <a:rect l="l" t="t" r="r" b="b"/>
              <a:pathLst>
                <a:path w="47468" h="47435">
                  <a:moveTo>
                    <a:pt x="23717" y="1668"/>
                  </a:moveTo>
                  <a:cubicBezTo>
                    <a:pt x="35892" y="1668"/>
                    <a:pt x="45766" y="11575"/>
                    <a:pt x="45766" y="23717"/>
                  </a:cubicBezTo>
                  <a:cubicBezTo>
                    <a:pt x="45766" y="35893"/>
                    <a:pt x="35892" y="45766"/>
                    <a:pt x="23717" y="45766"/>
                  </a:cubicBezTo>
                  <a:cubicBezTo>
                    <a:pt x="11542" y="45766"/>
                    <a:pt x="1668" y="35893"/>
                    <a:pt x="1668" y="23717"/>
                  </a:cubicBezTo>
                  <a:cubicBezTo>
                    <a:pt x="1668" y="11542"/>
                    <a:pt x="11542" y="1668"/>
                    <a:pt x="23717" y="1668"/>
                  </a:cubicBezTo>
                  <a:close/>
                  <a:moveTo>
                    <a:pt x="23717" y="0"/>
                  </a:moveTo>
                  <a:cubicBezTo>
                    <a:pt x="10641" y="0"/>
                    <a:pt x="0" y="10608"/>
                    <a:pt x="0" y="23717"/>
                  </a:cubicBezTo>
                  <a:cubicBezTo>
                    <a:pt x="0" y="36827"/>
                    <a:pt x="10641" y="47434"/>
                    <a:pt x="23717" y="47434"/>
                  </a:cubicBezTo>
                  <a:cubicBezTo>
                    <a:pt x="36826" y="47434"/>
                    <a:pt x="47467" y="36827"/>
                    <a:pt x="47467" y="23717"/>
                  </a:cubicBezTo>
                  <a:cubicBezTo>
                    <a:pt x="47467" y="10608"/>
                    <a:pt x="36826" y="0"/>
                    <a:pt x="23717" y="0"/>
                  </a:cubicBezTo>
                  <a:close/>
                </a:path>
              </a:pathLst>
            </a:custGeom>
            <a:solidFill>
              <a:srgbClr val="FFFFFF">
                <a:alpha val="6180"/>
              </a:srgb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ulish"/>
                <a:ea typeface="Mulish"/>
                <a:cs typeface="Mulish"/>
                <a:sym typeface="Mulish"/>
              </a:endParaRPr>
            </a:p>
          </p:txBody>
        </p:sp>
      </p:grpSp>
    </p:spTree>
  </p:cSld>
  <p:clrMapOvr>
    <a:masterClrMapping/>
  </p:clrMapOvr>
  <p:hf dt="0" sldNum="0" hdr="0" ftr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_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5" name="Google Shape;575;p28"/>
          <p:cNvGrpSpPr/>
          <p:nvPr/>
        </p:nvGrpSpPr>
        <p:grpSpPr>
          <a:xfrm>
            <a:off x="278896" y="-269327"/>
            <a:ext cx="868664" cy="868683"/>
            <a:chOff x="6012150" y="4715338"/>
            <a:chExt cx="1186700" cy="1186725"/>
          </a:xfrm>
        </p:grpSpPr>
        <p:sp>
          <p:nvSpPr>
            <p:cNvPr id="576" name="Google Shape;576;p28"/>
            <p:cNvSpPr/>
            <p:nvPr/>
          </p:nvSpPr>
          <p:spPr>
            <a:xfrm>
              <a:off x="6111375" y="4814588"/>
              <a:ext cx="988225" cy="988225"/>
            </a:xfrm>
            <a:custGeom>
              <a:avLst/>
              <a:rect l="l" t="t" r="r" b="b"/>
              <a:pathLst>
                <a:path w="39529" h="39529">
                  <a:moveTo>
                    <a:pt x="19781" y="1968"/>
                  </a:moveTo>
                  <a:cubicBezTo>
                    <a:pt x="29555" y="1968"/>
                    <a:pt x="37561" y="9974"/>
                    <a:pt x="37561" y="19781"/>
                  </a:cubicBezTo>
                  <a:cubicBezTo>
                    <a:pt x="37561" y="29555"/>
                    <a:pt x="29555" y="37561"/>
                    <a:pt x="19781" y="37561"/>
                  </a:cubicBezTo>
                  <a:cubicBezTo>
                    <a:pt x="9941" y="37561"/>
                    <a:pt x="1969" y="29555"/>
                    <a:pt x="1969" y="19781"/>
                  </a:cubicBezTo>
                  <a:cubicBezTo>
                    <a:pt x="1969" y="9974"/>
                    <a:pt x="9974" y="1968"/>
                    <a:pt x="19781" y="1968"/>
                  </a:cubicBezTo>
                  <a:close/>
                  <a:moveTo>
                    <a:pt x="19781" y="0"/>
                  </a:moveTo>
                  <a:cubicBezTo>
                    <a:pt x="8874" y="0"/>
                    <a:pt x="1" y="8873"/>
                    <a:pt x="1" y="19781"/>
                  </a:cubicBezTo>
                  <a:cubicBezTo>
                    <a:pt x="1" y="30656"/>
                    <a:pt x="8874" y="39529"/>
                    <a:pt x="19781" y="39529"/>
                  </a:cubicBezTo>
                  <a:cubicBezTo>
                    <a:pt x="30656" y="39529"/>
                    <a:pt x="39529" y="30656"/>
                    <a:pt x="39529" y="19781"/>
                  </a:cubicBezTo>
                  <a:cubicBezTo>
                    <a:pt x="39529" y="8873"/>
                    <a:pt x="30656" y="0"/>
                    <a:pt x="19781" y="0"/>
                  </a:cubicBezTo>
                  <a:close/>
                </a:path>
              </a:pathLst>
            </a:custGeom>
            <a:solidFill>
              <a:srgbClr val="FFFFFF">
                <a:alpha val="6180"/>
              </a:srgb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ulish"/>
                <a:ea typeface="Mulish"/>
                <a:cs typeface="Mulish"/>
                <a:sym typeface="Mulish"/>
              </a:endParaRPr>
            </a:p>
          </p:txBody>
        </p:sp>
        <p:sp>
          <p:nvSpPr>
            <p:cNvPr id="577" name="Google Shape;577;p28"/>
            <p:cNvSpPr/>
            <p:nvPr/>
          </p:nvSpPr>
          <p:spPr>
            <a:xfrm>
              <a:off x="6289000" y="5033838"/>
              <a:ext cx="622975" cy="523650"/>
            </a:xfrm>
            <a:custGeom>
              <a:avLst/>
              <a:rect l="l" t="t" r="r" b="b"/>
              <a:pathLst>
                <a:path w="24919" h="20946">
                  <a:moveTo>
                    <a:pt x="24919" y="1671"/>
                  </a:moveTo>
                  <a:lnTo>
                    <a:pt x="24919" y="1671"/>
                  </a:lnTo>
                  <a:lnTo>
                    <a:pt x="24919" y="1671"/>
                  </a:lnTo>
                  <a:cubicBezTo>
                    <a:pt x="24919" y="1671"/>
                    <a:pt x="24919" y="1671"/>
                    <a:pt x="24919" y="1671"/>
                  </a:cubicBezTo>
                  <a:close/>
                  <a:moveTo>
                    <a:pt x="9007" y="3206"/>
                  </a:moveTo>
                  <a:lnTo>
                    <a:pt x="16613" y="14113"/>
                  </a:lnTo>
                  <a:lnTo>
                    <a:pt x="15912" y="16849"/>
                  </a:lnTo>
                  <a:lnTo>
                    <a:pt x="8373" y="6208"/>
                  </a:lnTo>
                  <a:lnTo>
                    <a:pt x="9007" y="3206"/>
                  </a:lnTo>
                  <a:close/>
                  <a:moveTo>
                    <a:pt x="8536" y="0"/>
                  </a:moveTo>
                  <a:cubicBezTo>
                    <a:pt x="7281" y="0"/>
                    <a:pt x="5582" y="416"/>
                    <a:pt x="4737" y="2438"/>
                  </a:cubicBezTo>
                  <a:cubicBezTo>
                    <a:pt x="3336" y="5907"/>
                    <a:pt x="1" y="19350"/>
                    <a:pt x="1" y="19350"/>
                  </a:cubicBezTo>
                  <a:cubicBezTo>
                    <a:pt x="1" y="19350"/>
                    <a:pt x="467" y="19446"/>
                    <a:pt x="1136" y="19446"/>
                  </a:cubicBezTo>
                  <a:cubicBezTo>
                    <a:pt x="2523" y="19446"/>
                    <a:pt x="4784" y="19036"/>
                    <a:pt x="5571" y="16515"/>
                  </a:cubicBezTo>
                  <a:lnTo>
                    <a:pt x="7706" y="8843"/>
                  </a:lnTo>
                  <a:lnTo>
                    <a:pt x="15078" y="19884"/>
                  </a:lnTo>
                  <a:cubicBezTo>
                    <a:pt x="14911" y="20451"/>
                    <a:pt x="14845" y="20852"/>
                    <a:pt x="14845" y="20852"/>
                  </a:cubicBezTo>
                  <a:cubicBezTo>
                    <a:pt x="14845" y="20852"/>
                    <a:pt x="15305" y="20946"/>
                    <a:pt x="15968" y="20946"/>
                  </a:cubicBezTo>
                  <a:cubicBezTo>
                    <a:pt x="17354" y="20946"/>
                    <a:pt x="19625" y="20533"/>
                    <a:pt x="20415" y="17983"/>
                  </a:cubicBezTo>
                  <a:lnTo>
                    <a:pt x="24919" y="1671"/>
                  </a:lnTo>
                  <a:lnTo>
                    <a:pt x="24919" y="1671"/>
                  </a:lnTo>
                  <a:cubicBezTo>
                    <a:pt x="24918" y="1672"/>
                    <a:pt x="24918" y="1672"/>
                    <a:pt x="24917" y="1672"/>
                  </a:cubicBezTo>
                  <a:cubicBezTo>
                    <a:pt x="24875" y="1672"/>
                    <a:pt x="24217" y="1474"/>
                    <a:pt x="23355" y="1474"/>
                  </a:cubicBezTo>
                  <a:cubicBezTo>
                    <a:pt x="22102" y="1474"/>
                    <a:pt x="20420" y="1892"/>
                    <a:pt x="19581" y="3939"/>
                  </a:cubicBezTo>
                  <a:cubicBezTo>
                    <a:pt x="19048" y="5240"/>
                    <a:pt x="18247" y="7976"/>
                    <a:pt x="17447" y="10878"/>
                  </a:cubicBezTo>
                  <a:lnTo>
                    <a:pt x="10075" y="203"/>
                  </a:lnTo>
                  <a:cubicBezTo>
                    <a:pt x="10075" y="203"/>
                    <a:pt x="9414" y="0"/>
                    <a:pt x="8536" y="0"/>
                  </a:cubicBezTo>
                  <a:close/>
                </a:path>
              </a:pathLst>
            </a:custGeom>
            <a:solidFill>
              <a:srgbClr val="FFFFFF">
                <a:alpha val="6180"/>
              </a:srgb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ulish"/>
                <a:ea typeface="Mulish"/>
                <a:cs typeface="Mulish"/>
                <a:sym typeface="Mulish"/>
              </a:endParaRPr>
            </a:p>
          </p:txBody>
        </p:sp>
        <p:sp>
          <p:nvSpPr>
            <p:cNvPr id="578" name="Google Shape;578;p28"/>
            <p:cNvSpPr/>
            <p:nvPr/>
          </p:nvSpPr>
          <p:spPr>
            <a:xfrm>
              <a:off x="6012150" y="4715338"/>
              <a:ext cx="1186700" cy="1186725"/>
            </a:xfrm>
            <a:custGeom>
              <a:avLst/>
              <a:rect l="l" t="t" r="r" b="b"/>
              <a:pathLst>
                <a:path w="47468" h="47469">
                  <a:moveTo>
                    <a:pt x="23750" y="1669"/>
                  </a:moveTo>
                  <a:cubicBezTo>
                    <a:pt x="35859" y="1669"/>
                    <a:pt x="45766" y="11609"/>
                    <a:pt x="45800" y="23751"/>
                  </a:cubicBezTo>
                  <a:cubicBezTo>
                    <a:pt x="45800" y="35927"/>
                    <a:pt x="35926" y="45800"/>
                    <a:pt x="23750" y="45800"/>
                  </a:cubicBezTo>
                  <a:cubicBezTo>
                    <a:pt x="11575" y="45800"/>
                    <a:pt x="1668" y="35927"/>
                    <a:pt x="1668" y="23751"/>
                  </a:cubicBezTo>
                  <a:cubicBezTo>
                    <a:pt x="1668" y="11542"/>
                    <a:pt x="11575" y="1669"/>
                    <a:pt x="23750" y="1669"/>
                  </a:cubicBezTo>
                  <a:close/>
                  <a:moveTo>
                    <a:pt x="23750" y="1"/>
                  </a:moveTo>
                  <a:cubicBezTo>
                    <a:pt x="10641" y="1"/>
                    <a:pt x="0" y="10642"/>
                    <a:pt x="0" y="23751"/>
                  </a:cubicBezTo>
                  <a:cubicBezTo>
                    <a:pt x="0" y="36827"/>
                    <a:pt x="10641" y="47468"/>
                    <a:pt x="23750" y="47468"/>
                  </a:cubicBezTo>
                  <a:cubicBezTo>
                    <a:pt x="36793" y="47468"/>
                    <a:pt x="47434" y="36827"/>
                    <a:pt x="47467" y="23751"/>
                  </a:cubicBezTo>
                  <a:cubicBezTo>
                    <a:pt x="47467" y="10642"/>
                    <a:pt x="36826" y="1"/>
                    <a:pt x="23750" y="1"/>
                  </a:cubicBezTo>
                  <a:close/>
                </a:path>
              </a:pathLst>
            </a:custGeom>
            <a:solidFill>
              <a:srgbClr val="FFFFFF">
                <a:alpha val="6180"/>
              </a:srgb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ulish"/>
                <a:ea typeface="Mulish"/>
                <a:cs typeface="Mulish"/>
                <a:sym typeface="Mulish"/>
              </a:endParaRPr>
            </a:p>
          </p:txBody>
        </p:sp>
      </p:grpSp>
      <p:grpSp>
        <p:nvGrpSpPr>
          <p:cNvPr id="579" name="Google Shape;579;p28"/>
          <p:cNvGrpSpPr/>
          <p:nvPr/>
        </p:nvGrpSpPr>
        <p:grpSpPr>
          <a:xfrm>
            <a:off x="858218" y="1298103"/>
            <a:ext cx="868653" cy="868664"/>
            <a:chOff x="1965050" y="4486750"/>
            <a:chExt cx="1185875" cy="1186700"/>
          </a:xfrm>
        </p:grpSpPr>
        <p:sp>
          <p:nvSpPr>
            <p:cNvPr id="580" name="Google Shape;580;p28"/>
            <p:cNvSpPr/>
            <p:nvPr/>
          </p:nvSpPr>
          <p:spPr>
            <a:xfrm>
              <a:off x="1965050" y="4486750"/>
              <a:ext cx="1185875" cy="1186700"/>
            </a:xfrm>
            <a:custGeom>
              <a:avLst/>
              <a:rect l="l" t="t" r="r" b="b"/>
              <a:pathLst>
                <a:path w="47435" h="47468">
                  <a:moveTo>
                    <a:pt x="23717" y="1735"/>
                  </a:moveTo>
                  <a:cubicBezTo>
                    <a:pt x="35892" y="1735"/>
                    <a:pt x="45766" y="11609"/>
                    <a:pt x="45766" y="23784"/>
                  </a:cubicBezTo>
                  <a:cubicBezTo>
                    <a:pt x="45766" y="35959"/>
                    <a:pt x="35892" y="45833"/>
                    <a:pt x="23717" y="45833"/>
                  </a:cubicBezTo>
                  <a:cubicBezTo>
                    <a:pt x="11542" y="45833"/>
                    <a:pt x="1668" y="35959"/>
                    <a:pt x="1668" y="23784"/>
                  </a:cubicBezTo>
                  <a:cubicBezTo>
                    <a:pt x="1668" y="11609"/>
                    <a:pt x="11542" y="1735"/>
                    <a:pt x="23717" y="1735"/>
                  </a:cubicBezTo>
                  <a:close/>
                  <a:moveTo>
                    <a:pt x="23717" y="0"/>
                  </a:moveTo>
                  <a:cubicBezTo>
                    <a:pt x="10641" y="0"/>
                    <a:pt x="0" y="10641"/>
                    <a:pt x="0" y="23751"/>
                  </a:cubicBezTo>
                  <a:cubicBezTo>
                    <a:pt x="0" y="36827"/>
                    <a:pt x="10641" y="47468"/>
                    <a:pt x="23717" y="47468"/>
                  </a:cubicBezTo>
                  <a:cubicBezTo>
                    <a:pt x="36793" y="47468"/>
                    <a:pt x="47434" y="36827"/>
                    <a:pt x="47434" y="23751"/>
                  </a:cubicBezTo>
                  <a:cubicBezTo>
                    <a:pt x="47434" y="10641"/>
                    <a:pt x="36793" y="0"/>
                    <a:pt x="23717" y="0"/>
                  </a:cubicBezTo>
                  <a:close/>
                </a:path>
              </a:pathLst>
            </a:custGeom>
            <a:solidFill>
              <a:srgbClr val="FFFFFF">
                <a:alpha val="6180"/>
              </a:srgb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ulish"/>
                <a:ea typeface="Mulish"/>
                <a:cs typeface="Mulish"/>
                <a:sym typeface="Mulish"/>
              </a:endParaRPr>
            </a:p>
          </p:txBody>
        </p:sp>
        <p:sp>
          <p:nvSpPr>
            <p:cNvPr id="581" name="Google Shape;581;p28"/>
            <p:cNvSpPr/>
            <p:nvPr/>
          </p:nvSpPr>
          <p:spPr>
            <a:xfrm>
              <a:off x="2064275" y="4585975"/>
              <a:ext cx="987400" cy="988250"/>
            </a:xfrm>
            <a:custGeom>
              <a:avLst/>
              <a:rect l="l" t="t" r="r" b="b"/>
              <a:pathLst>
                <a:path w="39496" h="39530">
                  <a:moveTo>
                    <a:pt x="19748" y="1969"/>
                  </a:moveTo>
                  <a:cubicBezTo>
                    <a:pt x="29555" y="1969"/>
                    <a:pt x="37561" y="9975"/>
                    <a:pt x="37561" y="19782"/>
                  </a:cubicBezTo>
                  <a:cubicBezTo>
                    <a:pt x="37561" y="29555"/>
                    <a:pt x="29555" y="37561"/>
                    <a:pt x="19748" y="37561"/>
                  </a:cubicBezTo>
                  <a:cubicBezTo>
                    <a:pt x="9908" y="37561"/>
                    <a:pt x="1935" y="29555"/>
                    <a:pt x="1935" y="19782"/>
                  </a:cubicBezTo>
                  <a:cubicBezTo>
                    <a:pt x="1935" y="9975"/>
                    <a:pt x="9941" y="1969"/>
                    <a:pt x="19748" y="1969"/>
                  </a:cubicBezTo>
                  <a:close/>
                  <a:moveTo>
                    <a:pt x="19748" y="1"/>
                  </a:moveTo>
                  <a:cubicBezTo>
                    <a:pt x="8874" y="1"/>
                    <a:pt x="1" y="8874"/>
                    <a:pt x="1" y="19782"/>
                  </a:cubicBezTo>
                  <a:cubicBezTo>
                    <a:pt x="1" y="30656"/>
                    <a:pt x="8874" y="39529"/>
                    <a:pt x="19748" y="39529"/>
                  </a:cubicBezTo>
                  <a:cubicBezTo>
                    <a:pt x="30623" y="39529"/>
                    <a:pt x="39496" y="30689"/>
                    <a:pt x="39496" y="19782"/>
                  </a:cubicBezTo>
                  <a:cubicBezTo>
                    <a:pt x="39496" y="8874"/>
                    <a:pt x="30623" y="1"/>
                    <a:pt x="19748" y="1"/>
                  </a:cubicBezTo>
                  <a:close/>
                </a:path>
              </a:pathLst>
            </a:custGeom>
            <a:solidFill>
              <a:srgbClr val="FFFFFF">
                <a:alpha val="6180"/>
              </a:srgb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ulish"/>
                <a:ea typeface="Mulish"/>
                <a:cs typeface="Mulish"/>
                <a:sym typeface="Mulish"/>
              </a:endParaRPr>
            </a:p>
          </p:txBody>
        </p:sp>
        <p:sp>
          <p:nvSpPr>
            <p:cNvPr id="582" name="Google Shape;582;p28"/>
            <p:cNvSpPr/>
            <p:nvPr/>
          </p:nvSpPr>
          <p:spPr>
            <a:xfrm>
              <a:off x="2256075" y="4909550"/>
              <a:ext cx="615475" cy="383625"/>
            </a:xfrm>
            <a:custGeom>
              <a:avLst/>
              <a:rect l="l" t="t" r="r" b="b"/>
              <a:pathLst>
                <a:path w="24619" h="15345">
                  <a:moveTo>
                    <a:pt x="5338" y="0"/>
                  </a:moveTo>
                  <a:lnTo>
                    <a:pt x="3870" y="4070"/>
                  </a:lnTo>
                  <a:lnTo>
                    <a:pt x="18481" y="4070"/>
                  </a:lnTo>
                  <a:lnTo>
                    <a:pt x="15779" y="11242"/>
                  </a:lnTo>
                  <a:lnTo>
                    <a:pt x="1869" y="11242"/>
                  </a:lnTo>
                  <a:lnTo>
                    <a:pt x="1" y="15345"/>
                  </a:lnTo>
                  <a:lnTo>
                    <a:pt x="18080" y="15345"/>
                  </a:lnTo>
                  <a:cubicBezTo>
                    <a:pt x="18914" y="15345"/>
                    <a:pt x="19682" y="14844"/>
                    <a:pt x="19948" y="14010"/>
                  </a:cubicBezTo>
                  <a:lnTo>
                    <a:pt x="24385" y="2736"/>
                  </a:lnTo>
                  <a:cubicBezTo>
                    <a:pt x="24618" y="2102"/>
                    <a:pt x="24552" y="1401"/>
                    <a:pt x="24185" y="868"/>
                  </a:cubicBezTo>
                  <a:cubicBezTo>
                    <a:pt x="23784" y="334"/>
                    <a:pt x="23184" y="0"/>
                    <a:pt x="22517" y="0"/>
                  </a:cubicBezTo>
                  <a:lnTo>
                    <a:pt x="5338" y="0"/>
                  </a:lnTo>
                  <a:close/>
                </a:path>
              </a:pathLst>
            </a:custGeom>
            <a:solidFill>
              <a:srgbClr val="FFFFFF">
                <a:alpha val="6180"/>
              </a:srgb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ulish"/>
                <a:ea typeface="Mulish"/>
                <a:cs typeface="Mulish"/>
                <a:sym typeface="Mulish"/>
              </a:endParaRPr>
            </a:p>
          </p:txBody>
        </p:sp>
        <p:sp>
          <p:nvSpPr>
            <p:cNvPr id="583" name="Google Shape;583;p28"/>
            <p:cNvSpPr/>
            <p:nvPr/>
          </p:nvSpPr>
          <p:spPr>
            <a:xfrm>
              <a:off x="2240250" y="5051325"/>
              <a:ext cx="276050" cy="101750"/>
            </a:xfrm>
            <a:custGeom>
              <a:avLst/>
              <a:rect l="l" t="t" r="r" b="b"/>
              <a:pathLst>
                <a:path w="11042" h="4070">
                  <a:moveTo>
                    <a:pt x="1501" y="0"/>
                  </a:moveTo>
                  <a:lnTo>
                    <a:pt x="0" y="4070"/>
                  </a:lnTo>
                  <a:lnTo>
                    <a:pt x="9540" y="4070"/>
                  </a:lnTo>
                  <a:lnTo>
                    <a:pt x="11041" y="0"/>
                  </a:lnTo>
                  <a:lnTo>
                    <a:pt x="1501" y="0"/>
                  </a:lnTo>
                  <a:close/>
                </a:path>
              </a:pathLst>
            </a:custGeom>
            <a:solidFill>
              <a:srgbClr val="FFFFFF">
                <a:alpha val="6180"/>
              </a:srgb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ulish"/>
                <a:ea typeface="Mulish"/>
                <a:cs typeface="Mulish"/>
                <a:sym typeface="Mulish"/>
              </a:endParaRPr>
            </a:p>
          </p:txBody>
        </p:sp>
      </p:grpSp>
      <p:grpSp>
        <p:nvGrpSpPr>
          <p:cNvPr id="584" name="Google Shape;584;p28"/>
          <p:cNvGrpSpPr/>
          <p:nvPr/>
        </p:nvGrpSpPr>
        <p:grpSpPr>
          <a:xfrm>
            <a:off x="-153787" y="3224794"/>
            <a:ext cx="867003" cy="867003"/>
            <a:chOff x="7246525" y="699125"/>
            <a:chExt cx="1186700" cy="1186700"/>
          </a:xfrm>
        </p:grpSpPr>
        <p:sp>
          <p:nvSpPr>
            <p:cNvPr id="585" name="Google Shape;585;p28"/>
            <p:cNvSpPr/>
            <p:nvPr/>
          </p:nvSpPr>
          <p:spPr>
            <a:xfrm>
              <a:off x="7342425" y="796700"/>
              <a:ext cx="988225" cy="988225"/>
            </a:xfrm>
            <a:custGeom>
              <a:avLst/>
              <a:rect l="l" t="t" r="r" b="b"/>
              <a:pathLst>
                <a:path w="39529" h="39529">
                  <a:moveTo>
                    <a:pt x="19781" y="1969"/>
                  </a:moveTo>
                  <a:cubicBezTo>
                    <a:pt x="29621" y="1969"/>
                    <a:pt x="37560" y="9974"/>
                    <a:pt x="37560" y="19781"/>
                  </a:cubicBezTo>
                  <a:cubicBezTo>
                    <a:pt x="37560" y="29588"/>
                    <a:pt x="29555" y="37594"/>
                    <a:pt x="19781" y="37594"/>
                  </a:cubicBezTo>
                  <a:cubicBezTo>
                    <a:pt x="9941" y="37594"/>
                    <a:pt x="1968" y="29588"/>
                    <a:pt x="1968" y="19781"/>
                  </a:cubicBezTo>
                  <a:cubicBezTo>
                    <a:pt x="1968" y="9974"/>
                    <a:pt x="9974" y="1969"/>
                    <a:pt x="19781" y="1969"/>
                  </a:cubicBezTo>
                  <a:close/>
                  <a:moveTo>
                    <a:pt x="19781" y="0"/>
                  </a:moveTo>
                  <a:cubicBezTo>
                    <a:pt x="8873" y="0"/>
                    <a:pt x="0" y="8907"/>
                    <a:pt x="0" y="19781"/>
                  </a:cubicBezTo>
                  <a:cubicBezTo>
                    <a:pt x="0" y="30656"/>
                    <a:pt x="8873" y="39529"/>
                    <a:pt x="19781" y="39529"/>
                  </a:cubicBezTo>
                  <a:cubicBezTo>
                    <a:pt x="30689" y="39529"/>
                    <a:pt x="39528" y="30656"/>
                    <a:pt x="39528" y="19781"/>
                  </a:cubicBezTo>
                  <a:cubicBezTo>
                    <a:pt x="39528" y="8907"/>
                    <a:pt x="30655" y="0"/>
                    <a:pt x="19781" y="0"/>
                  </a:cubicBezTo>
                  <a:close/>
                </a:path>
              </a:pathLst>
            </a:custGeom>
            <a:solidFill>
              <a:srgbClr val="FFFFFF">
                <a:alpha val="6180"/>
              </a:srgb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ulish"/>
                <a:ea typeface="Mulish"/>
                <a:cs typeface="Mulish"/>
                <a:sym typeface="Mulish"/>
              </a:endParaRPr>
            </a:p>
          </p:txBody>
        </p:sp>
        <p:sp>
          <p:nvSpPr>
            <p:cNvPr id="586" name="Google Shape;586;p28"/>
            <p:cNvSpPr/>
            <p:nvPr/>
          </p:nvSpPr>
          <p:spPr>
            <a:xfrm>
              <a:off x="7638450" y="955975"/>
              <a:ext cx="376125" cy="651325"/>
            </a:xfrm>
            <a:custGeom>
              <a:avLst/>
              <a:rect l="l" t="t" r="r" b="b"/>
              <a:pathLst>
                <a:path w="15045" h="26053">
                  <a:moveTo>
                    <a:pt x="5538" y="1"/>
                  </a:moveTo>
                  <a:lnTo>
                    <a:pt x="5538" y="2603"/>
                  </a:lnTo>
                  <a:lnTo>
                    <a:pt x="468" y="2603"/>
                  </a:lnTo>
                  <a:lnTo>
                    <a:pt x="468" y="6539"/>
                  </a:lnTo>
                  <a:lnTo>
                    <a:pt x="10208" y="6539"/>
                  </a:lnTo>
                  <a:lnTo>
                    <a:pt x="1" y="19281"/>
                  </a:lnTo>
                  <a:lnTo>
                    <a:pt x="1" y="23451"/>
                  </a:lnTo>
                  <a:lnTo>
                    <a:pt x="5538" y="23451"/>
                  </a:lnTo>
                  <a:lnTo>
                    <a:pt x="5538" y="26053"/>
                  </a:lnTo>
                  <a:lnTo>
                    <a:pt x="9508" y="26053"/>
                  </a:lnTo>
                  <a:lnTo>
                    <a:pt x="9508" y="23451"/>
                  </a:lnTo>
                  <a:lnTo>
                    <a:pt x="14545" y="23451"/>
                  </a:lnTo>
                  <a:lnTo>
                    <a:pt x="14545" y="19515"/>
                  </a:lnTo>
                  <a:lnTo>
                    <a:pt x="4871" y="19515"/>
                  </a:lnTo>
                  <a:lnTo>
                    <a:pt x="15045" y="6872"/>
                  </a:lnTo>
                  <a:lnTo>
                    <a:pt x="15045" y="2603"/>
                  </a:lnTo>
                  <a:lnTo>
                    <a:pt x="9508" y="2603"/>
                  </a:lnTo>
                  <a:lnTo>
                    <a:pt x="9508" y="1"/>
                  </a:lnTo>
                  <a:lnTo>
                    <a:pt x="5538" y="1"/>
                  </a:lnTo>
                  <a:close/>
                </a:path>
              </a:pathLst>
            </a:custGeom>
            <a:solidFill>
              <a:srgbClr val="FFFFFF">
                <a:alpha val="6180"/>
              </a:srgb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ulish"/>
                <a:ea typeface="Mulish"/>
                <a:cs typeface="Mulish"/>
                <a:sym typeface="Mulish"/>
              </a:endParaRPr>
            </a:p>
          </p:txBody>
        </p:sp>
        <p:sp>
          <p:nvSpPr>
            <p:cNvPr id="587" name="Google Shape;587;p28"/>
            <p:cNvSpPr/>
            <p:nvPr/>
          </p:nvSpPr>
          <p:spPr>
            <a:xfrm>
              <a:off x="7246525" y="699125"/>
              <a:ext cx="1186700" cy="1186700"/>
            </a:xfrm>
            <a:custGeom>
              <a:avLst/>
              <a:rect l="l" t="t" r="r" b="b"/>
              <a:pathLst>
                <a:path w="47468" h="47468">
                  <a:moveTo>
                    <a:pt x="23717" y="1669"/>
                  </a:moveTo>
                  <a:cubicBezTo>
                    <a:pt x="35892" y="1669"/>
                    <a:pt x="45766" y="11609"/>
                    <a:pt x="45766" y="23718"/>
                  </a:cubicBezTo>
                  <a:cubicBezTo>
                    <a:pt x="45766" y="35893"/>
                    <a:pt x="35892" y="45800"/>
                    <a:pt x="23717" y="45800"/>
                  </a:cubicBezTo>
                  <a:cubicBezTo>
                    <a:pt x="11542" y="45800"/>
                    <a:pt x="1668" y="35893"/>
                    <a:pt x="1668" y="23718"/>
                  </a:cubicBezTo>
                  <a:cubicBezTo>
                    <a:pt x="1668" y="11542"/>
                    <a:pt x="11542" y="1669"/>
                    <a:pt x="23717" y="1669"/>
                  </a:cubicBezTo>
                  <a:close/>
                  <a:moveTo>
                    <a:pt x="23717" y="1"/>
                  </a:moveTo>
                  <a:cubicBezTo>
                    <a:pt x="10641" y="1"/>
                    <a:pt x="0" y="10642"/>
                    <a:pt x="0" y="23718"/>
                  </a:cubicBezTo>
                  <a:cubicBezTo>
                    <a:pt x="0" y="36827"/>
                    <a:pt x="10641" y="47468"/>
                    <a:pt x="23717" y="47468"/>
                  </a:cubicBezTo>
                  <a:cubicBezTo>
                    <a:pt x="36826" y="47468"/>
                    <a:pt x="47467" y="36827"/>
                    <a:pt x="47467" y="23718"/>
                  </a:cubicBezTo>
                  <a:cubicBezTo>
                    <a:pt x="47467" y="10642"/>
                    <a:pt x="36826" y="1"/>
                    <a:pt x="23717" y="1"/>
                  </a:cubicBezTo>
                  <a:close/>
                </a:path>
              </a:pathLst>
            </a:custGeom>
            <a:solidFill>
              <a:srgbClr val="FFFFFF">
                <a:alpha val="6180"/>
              </a:srgb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ulish"/>
                <a:ea typeface="Mulish"/>
                <a:cs typeface="Mulish"/>
                <a:sym typeface="Mulish"/>
              </a:endParaRPr>
            </a:p>
          </p:txBody>
        </p:sp>
      </p:grpSp>
      <p:grpSp>
        <p:nvGrpSpPr>
          <p:cNvPr id="588" name="Google Shape;588;p28"/>
          <p:cNvGrpSpPr/>
          <p:nvPr/>
        </p:nvGrpSpPr>
        <p:grpSpPr>
          <a:xfrm>
            <a:off x="1845973" y="3732418"/>
            <a:ext cx="867003" cy="867003"/>
            <a:chOff x="8160625" y="3237175"/>
            <a:chExt cx="1186700" cy="1186700"/>
          </a:xfrm>
        </p:grpSpPr>
        <p:sp>
          <p:nvSpPr>
            <p:cNvPr id="589" name="Google Shape;589;p28"/>
            <p:cNvSpPr/>
            <p:nvPr/>
          </p:nvSpPr>
          <p:spPr>
            <a:xfrm>
              <a:off x="8160625" y="3237175"/>
              <a:ext cx="1186700" cy="1186700"/>
            </a:xfrm>
            <a:custGeom>
              <a:avLst/>
              <a:rect l="l" t="t" r="r" b="b"/>
              <a:pathLst>
                <a:path w="47468" h="47468">
                  <a:moveTo>
                    <a:pt x="23751" y="1668"/>
                  </a:moveTo>
                  <a:cubicBezTo>
                    <a:pt x="35926" y="1668"/>
                    <a:pt x="45800" y="11608"/>
                    <a:pt x="45800" y="23750"/>
                  </a:cubicBezTo>
                  <a:cubicBezTo>
                    <a:pt x="45800" y="35926"/>
                    <a:pt x="35926" y="45799"/>
                    <a:pt x="23751" y="45799"/>
                  </a:cubicBezTo>
                  <a:cubicBezTo>
                    <a:pt x="11575" y="45799"/>
                    <a:pt x="1668" y="35926"/>
                    <a:pt x="1668" y="23750"/>
                  </a:cubicBezTo>
                  <a:cubicBezTo>
                    <a:pt x="1668" y="11575"/>
                    <a:pt x="11575" y="1668"/>
                    <a:pt x="23751" y="1668"/>
                  </a:cubicBezTo>
                  <a:close/>
                  <a:moveTo>
                    <a:pt x="23751" y="0"/>
                  </a:moveTo>
                  <a:cubicBezTo>
                    <a:pt x="10641" y="0"/>
                    <a:pt x="0" y="10641"/>
                    <a:pt x="0" y="23750"/>
                  </a:cubicBezTo>
                  <a:cubicBezTo>
                    <a:pt x="0" y="36826"/>
                    <a:pt x="10641" y="47467"/>
                    <a:pt x="23751" y="47467"/>
                  </a:cubicBezTo>
                  <a:cubicBezTo>
                    <a:pt x="36827" y="47467"/>
                    <a:pt x="47468" y="36826"/>
                    <a:pt x="47468" y="23750"/>
                  </a:cubicBezTo>
                  <a:cubicBezTo>
                    <a:pt x="47468" y="10641"/>
                    <a:pt x="36827" y="0"/>
                    <a:pt x="23751" y="0"/>
                  </a:cubicBezTo>
                  <a:close/>
                </a:path>
              </a:pathLst>
            </a:custGeom>
            <a:solidFill>
              <a:srgbClr val="FFFFFF">
                <a:alpha val="6180"/>
              </a:srgb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ulish"/>
                <a:ea typeface="Mulish"/>
                <a:cs typeface="Mulish"/>
                <a:sym typeface="Mulish"/>
              </a:endParaRPr>
            </a:p>
          </p:txBody>
        </p:sp>
        <p:sp>
          <p:nvSpPr>
            <p:cNvPr id="590" name="Google Shape;590;p28"/>
            <p:cNvSpPr/>
            <p:nvPr/>
          </p:nvSpPr>
          <p:spPr>
            <a:xfrm>
              <a:off x="8259850" y="3336400"/>
              <a:ext cx="989075" cy="988225"/>
            </a:xfrm>
            <a:custGeom>
              <a:avLst/>
              <a:rect l="l" t="t" r="r" b="b"/>
              <a:pathLst>
                <a:path w="39563" h="39529">
                  <a:moveTo>
                    <a:pt x="19782" y="1969"/>
                  </a:moveTo>
                  <a:cubicBezTo>
                    <a:pt x="29622" y="1969"/>
                    <a:pt x="37561" y="9974"/>
                    <a:pt x="37561" y="19781"/>
                  </a:cubicBezTo>
                  <a:cubicBezTo>
                    <a:pt x="37561" y="29555"/>
                    <a:pt x="29555" y="37561"/>
                    <a:pt x="19782" y="37561"/>
                  </a:cubicBezTo>
                  <a:cubicBezTo>
                    <a:pt x="9941" y="37561"/>
                    <a:pt x="1969" y="29555"/>
                    <a:pt x="1969" y="19781"/>
                  </a:cubicBezTo>
                  <a:cubicBezTo>
                    <a:pt x="1969" y="9974"/>
                    <a:pt x="9975" y="1969"/>
                    <a:pt x="19782" y="1969"/>
                  </a:cubicBezTo>
                  <a:close/>
                  <a:moveTo>
                    <a:pt x="19782" y="1"/>
                  </a:moveTo>
                  <a:cubicBezTo>
                    <a:pt x="8874" y="1"/>
                    <a:pt x="1" y="8874"/>
                    <a:pt x="1" y="19781"/>
                  </a:cubicBezTo>
                  <a:cubicBezTo>
                    <a:pt x="1" y="30656"/>
                    <a:pt x="8874" y="39529"/>
                    <a:pt x="19782" y="39529"/>
                  </a:cubicBezTo>
                  <a:cubicBezTo>
                    <a:pt x="30689" y="39529"/>
                    <a:pt x="39562" y="30656"/>
                    <a:pt x="39529" y="19781"/>
                  </a:cubicBezTo>
                  <a:cubicBezTo>
                    <a:pt x="39529" y="8874"/>
                    <a:pt x="30656" y="1"/>
                    <a:pt x="19782" y="1"/>
                  </a:cubicBezTo>
                  <a:close/>
                </a:path>
              </a:pathLst>
            </a:custGeom>
            <a:solidFill>
              <a:srgbClr val="FFFFFF">
                <a:alpha val="6180"/>
              </a:srgb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ulish"/>
                <a:ea typeface="Mulish"/>
                <a:cs typeface="Mulish"/>
                <a:sym typeface="Mulish"/>
              </a:endParaRPr>
            </a:p>
          </p:txBody>
        </p:sp>
        <p:sp>
          <p:nvSpPr>
            <p:cNvPr id="591" name="Google Shape;591;p28"/>
            <p:cNvSpPr/>
            <p:nvPr/>
          </p:nvSpPr>
          <p:spPr>
            <a:xfrm>
              <a:off x="8488350" y="3548225"/>
              <a:ext cx="516225" cy="522900"/>
            </a:xfrm>
            <a:custGeom>
              <a:avLst/>
              <a:rect l="l" t="t" r="r" b="b"/>
              <a:pathLst>
                <a:path w="20649" h="20916">
                  <a:moveTo>
                    <a:pt x="10575" y="3336"/>
                  </a:moveTo>
                  <a:cubicBezTo>
                    <a:pt x="11242" y="3336"/>
                    <a:pt x="17246" y="3536"/>
                    <a:pt x="17246" y="10474"/>
                  </a:cubicBezTo>
                  <a:cubicBezTo>
                    <a:pt x="17313" y="13410"/>
                    <a:pt x="16346" y="15478"/>
                    <a:pt x="14478" y="16579"/>
                  </a:cubicBezTo>
                  <a:cubicBezTo>
                    <a:pt x="12977" y="17513"/>
                    <a:pt x="11342" y="17546"/>
                    <a:pt x="11009" y="17546"/>
                  </a:cubicBezTo>
                  <a:lnTo>
                    <a:pt x="7006" y="17546"/>
                  </a:lnTo>
                  <a:lnTo>
                    <a:pt x="7006" y="11709"/>
                  </a:lnTo>
                  <a:lnTo>
                    <a:pt x="10275" y="11709"/>
                  </a:lnTo>
                  <a:lnTo>
                    <a:pt x="10275" y="8373"/>
                  </a:lnTo>
                  <a:lnTo>
                    <a:pt x="7006" y="8373"/>
                  </a:lnTo>
                  <a:lnTo>
                    <a:pt x="7006" y="3336"/>
                  </a:lnTo>
                  <a:lnTo>
                    <a:pt x="10575" y="3336"/>
                  </a:lnTo>
                  <a:close/>
                  <a:moveTo>
                    <a:pt x="3670" y="0"/>
                  </a:moveTo>
                  <a:lnTo>
                    <a:pt x="3670" y="8373"/>
                  </a:lnTo>
                  <a:lnTo>
                    <a:pt x="1" y="8373"/>
                  </a:lnTo>
                  <a:lnTo>
                    <a:pt x="1" y="11709"/>
                  </a:lnTo>
                  <a:lnTo>
                    <a:pt x="3670" y="11709"/>
                  </a:lnTo>
                  <a:lnTo>
                    <a:pt x="3670" y="20915"/>
                  </a:lnTo>
                  <a:lnTo>
                    <a:pt x="11009" y="20915"/>
                  </a:lnTo>
                  <a:cubicBezTo>
                    <a:pt x="11676" y="20915"/>
                    <a:pt x="14011" y="20848"/>
                    <a:pt x="16212" y="19481"/>
                  </a:cubicBezTo>
                  <a:cubicBezTo>
                    <a:pt x="18214" y="18247"/>
                    <a:pt x="20649" y="15678"/>
                    <a:pt x="20649" y="10474"/>
                  </a:cubicBezTo>
                  <a:cubicBezTo>
                    <a:pt x="20649" y="2202"/>
                    <a:pt x="14044" y="0"/>
                    <a:pt x="10575" y="0"/>
                  </a:cubicBezTo>
                  <a:lnTo>
                    <a:pt x="3670" y="0"/>
                  </a:lnTo>
                  <a:close/>
                </a:path>
              </a:pathLst>
            </a:custGeom>
            <a:solidFill>
              <a:srgbClr val="FFFFFF">
                <a:alpha val="6180"/>
              </a:srgb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ulish"/>
                <a:ea typeface="Mulish"/>
                <a:cs typeface="Mulish"/>
                <a:sym typeface="Mulish"/>
              </a:endParaRPr>
            </a:p>
          </p:txBody>
        </p:sp>
      </p:grpSp>
      <p:grpSp>
        <p:nvGrpSpPr>
          <p:cNvPr id="592" name="Google Shape;592;p28"/>
          <p:cNvGrpSpPr/>
          <p:nvPr/>
        </p:nvGrpSpPr>
        <p:grpSpPr>
          <a:xfrm>
            <a:off x="7563774" y="213717"/>
            <a:ext cx="867003" cy="866400"/>
            <a:chOff x="3991875" y="106188"/>
            <a:chExt cx="1186700" cy="1185875"/>
          </a:xfrm>
        </p:grpSpPr>
        <p:sp>
          <p:nvSpPr>
            <p:cNvPr id="593" name="Google Shape;593;p28"/>
            <p:cNvSpPr/>
            <p:nvPr/>
          </p:nvSpPr>
          <p:spPr>
            <a:xfrm>
              <a:off x="4091100" y="206263"/>
              <a:ext cx="988250" cy="988225"/>
            </a:xfrm>
            <a:custGeom>
              <a:avLst/>
              <a:rect l="l" t="t" r="r" b="b"/>
              <a:pathLst>
                <a:path w="39530" h="39529">
                  <a:moveTo>
                    <a:pt x="19782" y="1935"/>
                  </a:moveTo>
                  <a:cubicBezTo>
                    <a:pt x="29555" y="1935"/>
                    <a:pt x="37528" y="9907"/>
                    <a:pt x="37561" y="19748"/>
                  </a:cubicBezTo>
                  <a:cubicBezTo>
                    <a:pt x="37561" y="29555"/>
                    <a:pt x="29555" y="37560"/>
                    <a:pt x="19748" y="37560"/>
                  </a:cubicBezTo>
                  <a:cubicBezTo>
                    <a:pt x="9941" y="37560"/>
                    <a:pt x="1969" y="29555"/>
                    <a:pt x="1969" y="19748"/>
                  </a:cubicBezTo>
                  <a:cubicBezTo>
                    <a:pt x="1969" y="9907"/>
                    <a:pt x="9975" y="1935"/>
                    <a:pt x="19782" y="1935"/>
                  </a:cubicBezTo>
                  <a:close/>
                  <a:moveTo>
                    <a:pt x="19782" y="0"/>
                  </a:moveTo>
                  <a:cubicBezTo>
                    <a:pt x="8874" y="0"/>
                    <a:pt x="1" y="8873"/>
                    <a:pt x="1" y="19748"/>
                  </a:cubicBezTo>
                  <a:cubicBezTo>
                    <a:pt x="1" y="30622"/>
                    <a:pt x="8874" y="39529"/>
                    <a:pt x="19782" y="39529"/>
                  </a:cubicBezTo>
                  <a:cubicBezTo>
                    <a:pt x="30656" y="39529"/>
                    <a:pt x="39529" y="30622"/>
                    <a:pt x="39529" y="19748"/>
                  </a:cubicBezTo>
                  <a:cubicBezTo>
                    <a:pt x="39529" y="8873"/>
                    <a:pt x="30656" y="0"/>
                    <a:pt x="19782" y="0"/>
                  </a:cubicBezTo>
                  <a:close/>
                </a:path>
              </a:pathLst>
            </a:custGeom>
            <a:solidFill>
              <a:srgbClr val="FFFFFF">
                <a:alpha val="6180"/>
              </a:srgb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ulish"/>
                <a:ea typeface="Mulish"/>
                <a:cs typeface="Mulish"/>
                <a:sym typeface="Mulish"/>
              </a:endParaRPr>
            </a:p>
          </p:txBody>
        </p:sp>
        <p:sp>
          <p:nvSpPr>
            <p:cNvPr id="594" name="Google Shape;594;p28"/>
            <p:cNvSpPr/>
            <p:nvPr/>
          </p:nvSpPr>
          <p:spPr>
            <a:xfrm>
              <a:off x="4386325" y="412238"/>
              <a:ext cx="466175" cy="556250"/>
            </a:xfrm>
            <a:custGeom>
              <a:avLst/>
              <a:rect l="l" t="t" r="r" b="b"/>
              <a:pathLst>
                <a:path w="18647" h="22250">
                  <a:moveTo>
                    <a:pt x="7339" y="0"/>
                  </a:moveTo>
                  <a:lnTo>
                    <a:pt x="0" y="22250"/>
                  </a:lnTo>
                  <a:lnTo>
                    <a:pt x="16412" y="22250"/>
                  </a:lnTo>
                  <a:lnTo>
                    <a:pt x="18647" y="17480"/>
                  </a:lnTo>
                  <a:lnTo>
                    <a:pt x="7973" y="17480"/>
                  </a:lnTo>
                  <a:lnTo>
                    <a:pt x="13343" y="0"/>
                  </a:lnTo>
                  <a:lnTo>
                    <a:pt x="7339" y="0"/>
                  </a:lnTo>
                  <a:close/>
                </a:path>
              </a:pathLst>
            </a:custGeom>
            <a:solidFill>
              <a:srgbClr val="FFFFFF">
                <a:alpha val="6180"/>
              </a:srgb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ulish"/>
                <a:ea typeface="Mulish"/>
                <a:cs typeface="Mulish"/>
                <a:sym typeface="Mulish"/>
              </a:endParaRPr>
            </a:p>
          </p:txBody>
        </p:sp>
        <p:sp>
          <p:nvSpPr>
            <p:cNvPr id="595" name="Google Shape;595;p28"/>
            <p:cNvSpPr/>
            <p:nvPr/>
          </p:nvSpPr>
          <p:spPr>
            <a:xfrm>
              <a:off x="4303750" y="497288"/>
              <a:ext cx="523750" cy="357800"/>
            </a:xfrm>
            <a:custGeom>
              <a:avLst/>
              <a:rect l="l" t="t" r="r" b="b"/>
              <a:pathLst>
                <a:path w="20950" h="14312">
                  <a:moveTo>
                    <a:pt x="20949" y="1"/>
                  </a:moveTo>
                  <a:lnTo>
                    <a:pt x="1002" y="10375"/>
                  </a:lnTo>
                  <a:lnTo>
                    <a:pt x="1" y="14311"/>
                  </a:lnTo>
                  <a:lnTo>
                    <a:pt x="19181" y="4371"/>
                  </a:lnTo>
                  <a:lnTo>
                    <a:pt x="20949" y="1"/>
                  </a:lnTo>
                  <a:close/>
                </a:path>
              </a:pathLst>
            </a:custGeom>
            <a:solidFill>
              <a:srgbClr val="FFFFFF">
                <a:alpha val="6180"/>
              </a:srgb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ulish"/>
                <a:ea typeface="Mulish"/>
                <a:cs typeface="Mulish"/>
                <a:sym typeface="Mulish"/>
              </a:endParaRPr>
            </a:p>
          </p:txBody>
        </p:sp>
        <p:sp>
          <p:nvSpPr>
            <p:cNvPr id="596" name="Google Shape;596;p28"/>
            <p:cNvSpPr/>
            <p:nvPr/>
          </p:nvSpPr>
          <p:spPr>
            <a:xfrm>
              <a:off x="3991875" y="106188"/>
              <a:ext cx="1186700" cy="1185875"/>
            </a:xfrm>
            <a:custGeom>
              <a:avLst/>
              <a:rect l="l" t="t" r="r" b="b"/>
              <a:pathLst>
                <a:path w="47468" h="47435">
                  <a:moveTo>
                    <a:pt x="23751" y="1702"/>
                  </a:moveTo>
                  <a:cubicBezTo>
                    <a:pt x="35859" y="1702"/>
                    <a:pt x="45766" y="11575"/>
                    <a:pt x="45800" y="23751"/>
                  </a:cubicBezTo>
                  <a:cubicBezTo>
                    <a:pt x="45800" y="35926"/>
                    <a:pt x="35926" y="45833"/>
                    <a:pt x="23751" y="45833"/>
                  </a:cubicBezTo>
                  <a:cubicBezTo>
                    <a:pt x="11575" y="45833"/>
                    <a:pt x="1668" y="35926"/>
                    <a:pt x="1668" y="23751"/>
                  </a:cubicBezTo>
                  <a:cubicBezTo>
                    <a:pt x="1668" y="11575"/>
                    <a:pt x="11575" y="1702"/>
                    <a:pt x="23751" y="1702"/>
                  </a:cubicBezTo>
                  <a:close/>
                  <a:moveTo>
                    <a:pt x="23751" y="0"/>
                  </a:moveTo>
                  <a:cubicBezTo>
                    <a:pt x="10641" y="0"/>
                    <a:pt x="0" y="10608"/>
                    <a:pt x="0" y="23717"/>
                  </a:cubicBezTo>
                  <a:cubicBezTo>
                    <a:pt x="0" y="36827"/>
                    <a:pt x="10641" y="47434"/>
                    <a:pt x="23751" y="47434"/>
                  </a:cubicBezTo>
                  <a:cubicBezTo>
                    <a:pt x="36793" y="47434"/>
                    <a:pt x="47434" y="36827"/>
                    <a:pt x="47468" y="23717"/>
                  </a:cubicBezTo>
                  <a:cubicBezTo>
                    <a:pt x="47468" y="10608"/>
                    <a:pt x="36827" y="0"/>
                    <a:pt x="23751" y="0"/>
                  </a:cubicBezTo>
                  <a:close/>
                </a:path>
              </a:pathLst>
            </a:custGeom>
            <a:solidFill>
              <a:srgbClr val="FFFFFF">
                <a:alpha val="6180"/>
              </a:srgb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ulish"/>
                <a:ea typeface="Mulish"/>
                <a:cs typeface="Mulish"/>
                <a:sym typeface="Mulish"/>
              </a:endParaRPr>
            </a:p>
          </p:txBody>
        </p:sp>
      </p:grpSp>
      <p:grpSp>
        <p:nvGrpSpPr>
          <p:cNvPr id="597" name="Google Shape;597;p28"/>
          <p:cNvGrpSpPr/>
          <p:nvPr/>
        </p:nvGrpSpPr>
        <p:grpSpPr>
          <a:xfrm>
            <a:off x="8173146" y="2630773"/>
            <a:ext cx="868664" cy="868683"/>
            <a:chOff x="6012150" y="4715338"/>
            <a:chExt cx="1186700" cy="1186725"/>
          </a:xfrm>
        </p:grpSpPr>
        <p:sp>
          <p:nvSpPr>
            <p:cNvPr id="598" name="Google Shape;598;p28"/>
            <p:cNvSpPr/>
            <p:nvPr/>
          </p:nvSpPr>
          <p:spPr>
            <a:xfrm>
              <a:off x="6111375" y="4814588"/>
              <a:ext cx="988225" cy="988225"/>
            </a:xfrm>
            <a:custGeom>
              <a:avLst/>
              <a:rect l="l" t="t" r="r" b="b"/>
              <a:pathLst>
                <a:path w="39529" h="39529">
                  <a:moveTo>
                    <a:pt x="19781" y="1968"/>
                  </a:moveTo>
                  <a:cubicBezTo>
                    <a:pt x="29555" y="1968"/>
                    <a:pt x="37561" y="9974"/>
                    <a:pt x="37561" y="19781"/>
                  </a:cubicBezTo>
                  <a:cubicBezTo>
                    <a:pt x="37561" y="29555"/>
                    <a:pt x="29555" y="37561"/>
                    <a:pt x="19781" y="37561"/>
                  </a:cubicBezTo>
                  <a:cubicBezTo>
                    <a:pt x="9941" y="37561"/>
                    <a:pt x="1969" y="29555"/>
                    <a:pt x="1969" y="19781"/>
                  </a:cubicBezTo>
                  <a:cubicBezTo>
                    <a:pt x="1969" y="9974"/>
                    <a:pt x="9974" y="1968"/>
                    <a:pt x="19781" y="1968"/>
                  </a:cubicBezTo>
                  <a:close/>
                  <a:moveTo>
                    <a:pt x="19781" y="0"/>
                  </a:moveTo>
                  <a:cubicBezTo>
                    <a:pt x="8874" y="0"/>
                    <a:pt x="1" y="8873"/>
                    <a:pt x="1" y="19781"/>
                  </a:cubicBezTo>
                  <a:cubicBezTo>
                    <a:pt x="1" y="30656"/>
                    <a:pt x="8874" y="39529"/>
                    <a:pt x="19781" y="39529"/>
                  </a:cubicBezTo>
                  <a:cubicBezTo>
                    <a:pt x="30656" y="39529"/>
                    <a:pt x="39529" y="30656"/>
                    <a:pt x="39529" y="19781"/>
                  </a:cubicBezTo>
                  <a:cubicBezTo>
                    <a:pt x="39529" y="8873"/>
                    <a:pt x="30656" y="0"/>
                    <a:pt x="19781" y="0"/>
                  </a:cubicBezTo>
                  <a:close/>
                </a:path>
              </a:pathLst>
            </a:custGeom>
            <a:solidFill>
              <a:srgbClr val="FFFFFF">
                <a:alpha val="6180"/>
              </a:srgb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ulish"/>
                <a:ea typeface="Mulish"/>
                <a:cs typeface="Mulish"/>
                <a:sym typeface="Mulish"/>
              </a:endParaRPr>
            </a:p>
          </p:txBody>
        </p:sp>
        <p:sp>
          <p:nvSpPr>
            <p:cNvPr id="599" name="Google Shape;599;p28"/>
            <p:cNvSpPr/>
            <p:nvPr/>
          </p:nvSpPr>
          <p:spPr>
            <a:xfrm>
              <a:off x="6289000" y="5033838"/>
              <a:ext cx="622975" cy="523650"/>
            </a:xfrm>
            <a:custGeom>
              <a:avLst/>
              <a:rect l="l" t="t" r="r" b="b"/>
              <a:pathLst>
                <a:path w="24919" h="20946">
                  <a:moveTo>
                    <a:pt x="24919" y="1671"/>
                  </a:moveTo>
                  <a:lnTo>
                    <a:pt x="24919" y="1671"/>
                  </a:lnTo>
                  <a:lnTo>
                    <a:pt x="24919" y="1671"/>
                  </a:lnTo>
                  <a:cubicBezTo>
                    <a:pt x="24919" y="1671"/>
                    <a:pt x="24919" y="1671"/>
                    <a:pt x="24919" y="1671"/>
                  </a:cubicBezTo>
                  <a:close/>
                  <a:moveTo>
                    <a:pt x="9007" y="3206"/>
                  </a:moveTo>
                  <a:lnTo>
                    <a:pt x="16613" y="14113"/>
                  </a:lnTo>
                  <a:lnTo>
                    <a:pt x="15912" y="16849"/>
                  </a:lnTo>
                  <a:lnTo>
                    <a:pt x="8373" y="6208"/>
                  </a:lnTo>
                  <a:lnTo>
                    <a:pt x="9007" y="3206"/>
                  </a:lnTo>
                  <a:close/>
                  <a:moveTo>
                    <a:pt x="8536" y="0"/>
                  </a:moveTo>
                  <a:cubicBezTo>
                    <a:pt x="7281" y="0"/>
                    <a:pt x="5582" y="416"/>
                    <a:pt x="4737" y="2438"/>
                  </a:cubicBezTo>
                  <a:cubicBezTo>
                    <a:pt x="3336" y="5907"/>
                    <a:pt x="1" y="19350"/>
                    <a:pt x="1" y="19350"/>
                  </a:cubicBezTo>
                  <a:cubicBezTo>
                    <a:pt x="1" y="19350"/>
                    <a:pt x="467" y="19446"/>
                    <a:pt x="1136" y="19446"/>
                  </a:cubicBezTo>
                  <a:cubicBezTo>
                    <a:pt x="2523" y="19446"/>
                    <a:pt x="4784" y="19036"/>
                    <a:pt x="5571" y="16515"/>
                  </a:cubicBezTo>
                  <a:lnTo>
                    <a:pt x="7706" y="8843"/>
                  </a:lnTo>
                  <a:lnTo>
                    <a:pt x="15078" y="19884"/>
                  </a:lnTo>
                  <a:cubicBezTo>
                    <a:pt x="14911" y="20451"/>
                    <a:pt x="14845" y="20852"/>
                    <a:pt x="14845" y="20852"/>
                  </a:cubicBezTo>
                  <a:cubicBezTo>
                    <a:pt x="14845" y="20852"/>
                    <a:pt x="15305" y="20946"/>
                    <a:pt x="15968" y="20946"/>
                  </a:cubicBezTo>
                  <a:cubicBezTo>
                    <a:pt x="17354" y="20946"/>
                    <a:pt x="19625" y="20533"/>
                    <a:pt x="20415" y="17983"/>
                  </a:cubicBezTo>
                  <a:lnTo>
                    <a:pt x="24919" y="1671"/>
                  </a:lnTo>
                  <a:lnTo>
                    <a:pt x="24919" y="1671"/>
                  </a:lnTo>
                  <a:cubicBezTo>
                    <a:pt x="24918" y="1672"/>
                    <a:pt x="24918" y="1672"/>
                    <a:pt x="24917" y="1672"/>
                  </a:cubicBezTo>
                  <a:cubicBezTo>
                    <a:pt x="24875" y="1672"/>
                    <a:pt x="24217" y="1474"/>
                    <a:pt x="23355" y="1474"/>
                  </a:cubicBezTo>
                  <a:cubicBezTo>
                    <a:pt x="22102" y="1474"/>
                    <a:pt x="20420" y="1892"/>
                    <a:pt x="19581" y="3939"/>
                  </a:cubicBezTo>
                  <a:cubicBezTo>
                    <a:pt x="19048" y="5240"/>
                    <a:pt x="18247" y="7976"/>
                    <a:pt x="17447" y="10878"/>
                  </a:cubicBezTo>
                  <a:lnTo>
                    <a:pt x="10075" y="203"/>
                  </a:lnTo>
                  <a:cubicBezTo>
                    <a:pt x="10075" y="203"/>
                    <a:pt x="9414" y="0"/>
                    <a:pt x="8536" y="0"/>
                  </a:cubicBezTo>
                  <a:close/>
                </a:path>
              </a:pathLst>
            </a:custGeom>
            <a:solidFill>
              <a:srgbClr val="FFFFFF">
                <a:alpha val="6180"/>
              </a:srgb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ulish"/>
                <a:ea typeface="Mulish"/>
                <a:cs typeface="Mulish"/>
                <a:sym typeface="Mulish"/>
              </a:endParaRPr>
            </a:p>
          </p:txBody>
        </p:sp>
        <p:sp>
          <p:nvSpPr>
            <p:cNvPr id="600" name="Google Shape;600;p28"/>
            <p:cNvSpPr/>
            <p:nvPr/>
          </p:nvSpPr>
          <p:spPr>
            <a:xfrm>
              <a:off x="6012150" y="4715338"/>
              <a:ext cx="1186700" cy="1186725"/>
            </a:xfrm>
            <a:custGeom>
              <a:avLst/>
              <a:rect l="l" t="t" r="r" b="b"/>
              <a:pathLst>
                <a:path w="47468" h="47469">
                  <a:moveTo>
                    <a:pt x="23750" y="1669"/>
                  </a:moveTo>
                  <a:cubicBezTo>
                    <a:pt x="35859" y="1669"/>
                    <a:pt x="45766" y="11609"/>
                    <a:pt x="45800" y="23751"/>
                  </a:cubicBezTo>
                  <a:cubicBezTo>
                    <a:pt x="45800" y="35927"/>
                    <a:pt x="35926" y="45800"/>
                    <a:pt x="23750" y="45800"/>
                  </a:cubicBezTo>
                  <a:cubicBezTo>
                    <a:pt x="11575" y="45800"/>
                    <a:pt x="1668" y="35927"/>
                    <a:pt x="1668" y="23751"/>
                  </a:cubicBezTo>
                  <a:cubicBezTo>
                    <a:pt x="1668" y="11542"/>
                    <a:pt x="11575" y="1669"/>
                    <a:pt x="23750" y="1669"/>
                  </a:cubicBezTo>
                  <a:close/>
                  <a:moveTo>
                    <a:pt x="23750" y="1"/>
                  </a:moveTo>
                  <a:cubicBezTo>
                    <a:pt x="10641" y="1"/>
                    <a:pt x="0" y="10642"/>
                    <a:pt x="0" y="23751"/>
                  </a:cubicBezTo>
                  <a:cubicBezTo>
                    <a:pt x="0" y="36827"/>
                    <a:pt x="10641" y="47468"/>
                    <a:pt x="23750" y="47468"/>
                  </a:cubicBezTo>
                  <a:cubicBezTo>
                    <a:pt x="36793" y="47468"/>
                    <a:pt x="47434" y="36827"/>
                    <a:pt x="47467" y="23751"/>
                  </a:cubicBezTo>
                  <a:cubicBezTo>
                    <a:pt x="47467" y="10642"/>
                    <a:pt x="36826" y="1"/>
                    <a:pt x="23750" y="1"/>
                  </a:cubicBezTo>
                  <a:close/>
                </a:path>
              </a:pathLst>
            </a:custGeom>
            <a:solidFill>
              <a:srgbClr val="FFFFFF">
                <a:alpha val="6180"/>
              </a:srgb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ulish"/>
                <a:ea typeface="Mulish"/>
                <a:cs typeface="Mulish"/>
                <a:sym typeface="Mulish"/>
              </a:endParaRPr>
            </a:p>
          </p:txBody>
        </p:sp>
      </p:grpSp>
      <p:grpSp>
        <p:nvGrpSpPr>
          <p:cNvPr id="601" name="Google Shape;601;p28"/>
          <p:cNvGrpSpPr/>
          <p:nvPr/>
        </p:nvGrpSpPr>
        <p:grpSpPr>
          <a:xfrm>
            <a:off x="7093847" y="4007339"/>
            <a:ext cx="867003" cy="866400"/>
            <a:chOff x="648775" y="-428500"/>
            <a:chExt cx="1186700" cy="1185875"/>
          </a:xfrm>
        </p:grpSpPr>
        <p:sp>
          <p:nvSpPr>
            <p:cNvPr id="602" name="Google Shape;602;p28"/>
            <p:cNvSpPr/>
            <p:nvPr/>
          </p:nvSpPr>
          <p:spPr>
            <a:xfrm>
              <a:off x="744675" y="-327600"/>
              <a:ext cx="988225" cy="988225"/>
            </a:xfrm>
            <a:custGeom>
              <a:avLst/>
              <a:rect l="l" t="t" r="r" b="b"/>
              <a:pathLst>
                <a:path w="39529" h="39529">
                  <a:moveTo>
                    <a:pt x="19781" y="1969"/>
                  </a:moveTo>
                  <a:cubicBezTo>
                    <a:pt x="29621" y="1969"/>
                    <a:pt x="37560" y="9941"/>
                    <a:pt x="37560" y="19781"/>
                  </a:cubicBezTo>
                  <a:cubicBezTo>
                    <a:pt x="37560" y="29555"/>
                    <a:pt x="29555" y="37561"/>
                    <a:pt x="19781" y="37561"/>
                  </a:cubicBezTo>
                  <a:cubicBezTo>
                    <a:pt x="9941" y="37561"/>
                    <a:pt x="1968" y="29555"/>
                    <a:pt x="1968" y="19781"/>
                  </a:cubicBezTo>
                  <a:cubicBezTo>
                    <a:pt x="1968" y="9941"/>
                    <a:pt x="9974" y="1969"/>
                    <a:pt x="19781" y="1969"/>
                  </a:cubicBezTo>
                  <a:close/>
                  <a:moveTo>
                    <a:pt x="19781" y="1"/>
                  </a:moveTo>
                  <a:cubicBezTo>
                    <a:pt x="8873" y="1"/>
                    <a:pt x="0" y="8874"/>
                    <a:pt x="0" y="19781"/>
                  </a:cubicBezTo>
                  <a:cubicBezTo>
                    <a:pt x="0" y="30656"/>
                    <a:pt x="8873" y="39529"/>
                    <a:pt x="19781" y="39529"/>
                  </a:cubicBezTo>
                  <a:cubicBezTo>
                    <a:pt x="30689" y="39529"/>
                    <a:pt x="39528" y="30656"/>
                    <a:pt x="39528" y="19781"/>
                  </a:cubicBezTo>
                  <a:cubicBezTo>
                    <a:pt x="39528" y="8874"/>
                    <a:pt x="30655" y="1"/>
                    <a:pt x="19781" y="1"/>
                  </a:cubicBezTo>
                  <a:close/>
                </a:path>
              </a:pathLst>
            </a:custGeom>
            <a:solidFill>
              <a:srgbClr val="FFFFFF">
                <a:alpha val="6180"/>
              </a:srgb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ulish"/>
                <a:ea typeface="Mulish"/>
                <a:cs typeface="Mulish"/>
                <a:sym typeface="Mulish"/>
              </a:endParaRPr>
            </a:p>
          </p:txBody>
        </p:sp>
        <p:sp>
          <p:nvSpPr>
            <p:cNvPr id="603" name="Google Shape;603;p28"/>
            <p:cNvSpPr/>
            <p:nvPr/>
          </p:nvSpPr>
          <p:spPr>
            <a:xfrm>
              <a:off x="1026525" y="-164150"/>
              <a:ext cx="434500" cy="639650"/>
            </a:xfrm>
            <a:custGeom>
              <a:avLst/>
              <a:rect l="l" t="t" r="r" b="b"/>
              <a:pathLst>
                <a:path w="17380" h="25586">
                  <a:moveTo>
                    <a:pt x="9741" y="5471"/>
                  </a:moveTo>
                  <a:cubicBezTo>
                    <a:pt x="10342" y="5471"/>
                    <a:pt x="13043" y="5738"/>
                    <a:pt x="13043" y="8140"/>
                  </a:cubicBezTo>
                  <a:lnTo>
                    <a:pt x="13043" y="8240"/>
                  </a:lnTo>
                  <a:cubicBezTo>
                    <a:pt x="13043" y="8240"/>
                    <a:pt x="13043" y="9074"/>
                    <a:pt x="12376" y="9741"/>
                  </a:cubicBezTo>
                  <a:cubicBezTo>
                    <a:pt x="11843" y="10275"/>
                    <a:pt x="10909" y="10608"/>
                    <a:pt x="9741" y="10775"/>
                  </a:cubicBezTo>
                  <a:lnTo>
                    <a:pt x="5872" y="10775"/>
                  </a:lnTo>
                  <a:lnTo>
                    <a:pt x="5872" y="5471"/>
                  </a:lnTo>
                  <a:lnTo>
                    <a:pt x="9741" y="5471"/>
                  </a:lnTo>
                  <a:close/>
                  <a:moveTo>
                    <a:pt x="11409" y="13977"/>
                  </a:moveTo>
                  <a:cubicBezTo>
                    <a:pt x="12843" y="13977"/>
                    <a:pt x="13944" y="15111"/>
                    <a:pt x="13944" y="16446"/>
                  </a:cubicBezTo>
                  <a:cubicBezTo>
                    <a:pt x="13944" y="17813"/>
                    <a:pt x="12777" y="18947"/>
                    <a:pt x="11409" y="18947"/>
                  </a:cubicBezTo>
                  <a:lnTo>
                    <a:pt x="5872" y="18947"/>
                  </a:lnTo>
                  <a:lnTo>
                    <a:pt x="5872" y="14077"/>
                  </a:lnTo>
                  <a:lnTo>
                    <a:pt x="8540" y="14077"/>
                  </a:lnTo>
                  <a:cubicBezTo>
                    <a:pt x="9041" y="14077"/>
                    <a:pt x="9508" y="14011"/>
                    <a:pt x="9908" y="13977"/>
                  </a:cubicBezTo>
                  <a:lnTo>
                    <a:pt x="11409" y="13977"/>
                  </a:lnTo>
                  <a:close/>
                  <a:moveTo>
                    <a:pt x="2436" y="1"/>
                  </a:moveTo>
                  <a:lnTo>
                    <a:pt x="2436" y="2236"/>
                  </a:lnTo>
                  <a:lnTo>
                    <a:pt x="568" y="2236"/>
                  </a:lnTo>
                  <a:lnTo>
                    <a:pt x="568" y="5438"/>
                  </a:lnTo>
                  <a:lnTo>
                    <a:pt x="2436" y="5438"/>
                  </a:lnTo>
                  <a:lnTo>
                    <a:pt x="2436" y="12409"/>
                  </a:lnTo>
                  <a:lnTo>
                    <a:pt x="2436" y="18814"/>
                  </a:lnTo>
                  <a:lnTo>
                    <a:pt x="1" y="18814"/>
                  </a:lnTo>
                  <a:lnTo>
                    <a:pt x="1" y="22016"/>
                  </a:lnTo>
                  <a:lnTo>
                    <a:pt x="2436" y="22016"/>
                  </a:lnTo>
                  <a:lnTo>
                    <a:pt x="2436" y="25586"/>
                  </a:lnTo>
                  <a:lnTo>
                    <a:pt x="5872" y="25586"/>
                  </a:lnTo>
                  <a:lnTo>
                    <a:pt x="5872" y="22116"/>
                  </a:lnTo>
                  <a:lnTo>
                    <a:pt x="9708" y="22116"/>
                  </a:lnTo>
                  <a:lnTo>
                    <a:pt x="9708" y="25586"/>
                  </a:lnTo>
                  <a:lnTo>
                    <a:pt x="13110" y="25586"/>
                  </a:lnTo>
                  <a:lnTo>
                    <a:pt x="13110" y="21850"/>
                  </a:lnTo>
                  <a:cubicBezTo>
                    <a:pt x="15579" y="21182"/>
                    <a:pt x="17380" y="19014"/>
                    <a:pt x="17380" y="16446"/>
                  </a:cubicBezTo>
                  <a:cubicBezTo>
                    <a:pt x="17380" y="14578"/>
                    <a:pt x="16413" y="12843"/>
                    <a:pt x="14911" y="11842"/>
                  </a:cubicBezTo>
                  <a:cubicBezTo>
                    <a:pt x="16413" y="10308"/>
                    <a:pt x="16446" y="8507"/>
                    <a:pt x="16446" y="8106"/>
                  </a:cubicBezTo>
                  <a:cubicBezTo>
                    <a:pt x="16446" y="5471"/>
                    <a:pt x="14911" y="3903"/>
                    <a:pt x="13110" y="3003"/>
                  </a:cubicBezTo>
                  <a:lnTo>
                    <a:pt x="13110" y="67"/>
                  </a:lnTo>
                  <a:lnTo>
                    <a:pt x="9708" y="67"/>
                  </a:lnTo>
                  <a:lnTo>
                    <a:pt x="9708" y="2236"/>
                  </a:lnTo>
                  <a:lnTo>
                    <a:pt x="5872" y="2236"/>
                  </a:lnTo>
                  <a:lnTo>
                    <a:pt x="5872" y="1"/>
                  </a:lnTo>
                  <a:lnTo>
                    <a:pt x="2436" y="1"/>
                  </a:lnTo>
                  <a:close/>
                </a:path>
              </a:pathLst>
            </a:custGeom>
            <a:solidFill>
              <a:srgbClr val="FFFFFF">
                <a:alpha val="6180"/>
              </a:srgb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ulish"/>
                <a:ea typeface="Mulish"/>
                <a:cs typeface="Mulish"/>
                <a:sym typeface="Mulish"/>
              </a:endParaRPr>
            </a:p>
          </p:txBody>
        </p:sp>
        <p:sp>
          <p:nvSpPr>
            <p:cNvPr id="604" name="Google Shape;604;p28"/>
            <p:cNvSpPr/>
            <p:nvPr/>
          </p:nvSpPr>
          <p:spPr>
            <a:xfrm>
              <a:off x="648775" y="-428500"/>
              <a:ext cx="1186700" cy="1185875"/>
            </a:xfrm>
            <a:custGeom>
              <a:avLst/>
              <a:rect l="l" t="t" r="r" b="b"/>
              <a:pathLst>
                <a:path w="47468" h="47435">
                  <a:moveTo>
                    <a:pt x="23717" y="1668"/>
                  </a:moveTo>
                  <a:cubicBezTo>
                    <a:pt x="35892" y="1668"/>
                    <a:pt x="45766" y="11575"/>
                    <a:pt x="45766" y="23717"/>
                  </a:cubicBezTo>
                  <a:cubicBezTo>
                    <a:pt x="45766" y="35893"/>
                    <a:pt x="35892" y="45766"/>
                    <a:pt x="23717" y="45766"/>
                  </a:cubicBezTo>
                  <a:cubicBezTo>
                    <a:pt x="11542" y="45766"/>
                    <a:pt x="1668" y="35893"/>
                    <a:pt x="1668" y="23717"/>
                  </a:cubicBezTo>
                  <a:cubicBezTo>
                    <a:pt x="1668" y="11542"/>
                    <a:pt x="11542" y="1668"/>
                    <a:pt x="23717" y="1668"/>
                  </a:cubicBezTo>
                  <a:close/>
                  <a:moveTo>
                    <a:pt x="23717" y="0"/>
                  </a:moveTo>
                  <a:cubicBezTo>
                    <a:pt x="10641" y="0"/>
                    <a:pt x="0" y="10608"/>
                    <a:pt x="0" y="23717"/>
                  </a:cubicBezTo>
                  <a:cubicBezTo>
                    <a:pt x="0" y="36827"/>
                    <a:pt x="10641" y="47434"/>
                    <a:pt x="23717" y="47434"/>
                  </a:cubicBezTo>
                  <a:cubicBezTo>
                    <a:pt x="36826" y="47434"/>
                    <a:pt x="47467" y="36827"/>
                    <a:pt x="47467" y="23717"/>
                  </a:cubicBezTo>
                  <a:cubicBezTo>
                    <a:pt x="47467" y="10608"/>
                    <a:pt x="36826" y="0"/>
                    <a:pt x="23717" y="0"/>
                  </a:cubicBezTo>
                  <a:close/>
                </a:path>
              </a:pathLst>
            </a:custGeom>
            <a:solidFill>
              <a:srgbClr val="FFFFFF">
                <a:alpha val="6180"/>
              </a:srgb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ulish"/>
                <a:ea typeface="Mulish"/>
                <a:cs typeface="Mulish"/>
                <a:sym typeface="Mulish"/>
              </a:endParaRPr>
            </a:p>
          </p:txBody>
        </p:sp>
      </p:grpSp>
      <p:grpSp>
        <p:nvGrpSpPr>
          <p:cNvPr id="605" name="Google Shape;605;p28"/>
          <p:cNvGrpSpPr/>
          <p:nvPr/>
        </p:nvGrpSpPr>
        <p:grpSpPr>
          <a:xfrm>
            <a:off x="6642079" y="1692595"/>
            <a:ext cx="868653" cy="868664"/>
            <a:chOff x="-189125" y="2266950"/>
            <a:chExt cx="1185875" cy="1186700"/>
          </a:xfrm>
        </p:grpSpPr>
        <p:sp>
          <p:nvSpPr>
            <p:cNvPr id="606" name="Google Shape;606;p28"/>
            <p:cNvSpPr/>
            <p:nvPr/>
          </p:nvSpPr>
          <p:spPr>
            <a:xfrm>
              <a:off x="-91562" y="2367025"/>
              <a:ext cx="988250" cy="988225"/>
            </a:xfrm>
            <a:custGeom>
              <a:avLst/>
              <a:rect l="l" t="t" r="r" b="b"/>
              <a:pathLst>
                <a:path w="39530" h="39529">
                  <a:moveTo>
                    <a:pt x="19782" y="1969"/>
                  </a:moveTo>
                  <a:cubicBezTo>
                    <a:pt x="29555" y="1969"/>
                    <a:pt x="37528" y="9941"/>
                    <a:pt x="37561" y="19781"/>
                  </a:cubicBezTo>
                  <a:cubicBezTo>
                    <a:pt x="37561" y="29555"/>
                    <a:pt x="29555" y="37561"/>
                    <a:pt x="19782" y="37561"/>
                  </a:cubicBezTo>
                  <a:cubicBezTo>
                    <a:pt x="9941" y="37561"/>
                    <a:pt x="1969" y="29555"/>
                    <a:pt x="1969" y="19781"/>
                  </a:cubicBezTo>
                  <a:cubicBezTo>
                    <a:pt x="1969" y="9941"/>
                    <a:pt x="9975" y="1969"/>
                    <a:pt x="19782" y="1969"/>
                  </a:cubicBezTo>
                  <a:close/>
                  <a:moveTo>
                    <a:pt x="19782" y="1"/>
                  </a:moveTo>
                  <a:cubicBezTo>
                    <a:pt x="8841" y="1"/>
                    <a:pt x="1" y="8874"/>
                    <a:pt x="1" y="19781"/>
                  </a:cubicBezTo>
                  <a:cubicBezTo>
                    <a:pt x="1" y="30656"/>
                    <a:pt x="8874" y="39529"/>
                    <a:pt x="19782" y="39529"/>
                  </a:cubicBezTo>
                  <a:cubicBezTo>
                    <a:pt x="30656" y="39529"/>
                    <a:pt x="39529" y="30656"/>
                    <a:pt x="39529" y="19781"/>
                  </a:cubicBezTo>
                  <a:cubicBezTo>
                    <a:pt x="39529" y="8874"/>
                    <a:pt x="30656" y="1"/>
                    <a:pt x="19782" y="1"/>
                  </a:cubicBezTo>
                  <a:close/>
                </a:path>
              </a:pathLst>
            </a:custGeom>
            <a:solidFill>
              <a:srgbClr val="FFFFFF">
                <a:alpha val="6180"/>
              </a:srgb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ulish"/>
                <a:ea typeface="Mulish"/>
                <a:cs typeface="Mulish"/>
                <a:sym typeface="Mulish"/>
              </a:endParaRPr>
            </a:p>
          </p:txBody>
        </p:sp>
        <p:sp>
          <p:nvSpPr>
            <p:cNvPr id="607" name="Google Shape;607;p28"/>
            <p:cNvSpPr/>
            <p:nvPr/>
          </p:nvSpPr>
          <p:spPr>
            <a:xfrm>
              <a:off x="169475" y="2479600"/>
              <a:ext cx="468700" cy="542075"/>
            </a:xfrm>
            <a:custGeom>
              <a:avLst/>
              <a:rect l="l" t="t" r="r" b="b"/>
              <a:pathLst>
                <a:path w="18748" h="21683">
                  <a:moveTo>
                    <a:pt x="9374" y="0"/>
                  </a:moveTo>
                  <a:lnTo>
                    <a:pt x="0" y="16045"/>
                  </a:lnTo>
                  <a:lnTo>
                    <a:pt x="9374" y="21683"/>
                  </a:lnTo>
                  <a:lnTo>
                    <a:pt x="18747" y="16045"/>
                  </a:lnTo>
                  <a:lnTo>
                    <a:pt x="9374" y="0"/>
                  </a:lnTo>
                  <a:close/>
                </a:path>
              </a:pathLst>
            </a:custGeom>
            <a:solidFill>
              <a:srgbClr val="FFFFFF">
                <a:alpha val="6180"/>
              </a:srgb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ulish"/>
                <a:ea typeface="Mulish"/>
                <a:cs typeface="Mulish"/>
                <a:sym typeface="Mulish"/>
              </a:endParaRPr>
            </a:p>
          </p:txBody>
        </p:sp>
        <p:sp>
          <p:nvSpPr>
            <p:cNvPr id="608" name="Google Shape;608;p28"/>
            <p:cNvSpPr/>
            <p:nvPr/>
          </p:nvSpPr>
          <p:spPr>
            <a:xfrm>
              <a:off x="174475" y="2904075"/>
              <a:ext cx="458700" cy="316075"/>
            </a:xfrm>
            <a:custGeom>
              <a:avLst/>
              <a:rect l="l" t="t" r="r" b="b"/>
              <a:pathLst>
                <a:path w="18348" h="12643">
                  <a:moveTo>
                    <a:pt x="1" y="0"/>
                  </a:moveTo>
                  <a:lnTo>
                    <a:pt x="9174" y="12643"/>
                  </a:lnTo>
                  <a:lnTo>
                    <a:pt x="18347" y="0"/>
                  </a:lnTo>
                  <a:lnTo>
                    <a:pt x="9174" y="597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>
                <a:alpha val="6180"/>
              </a:srgb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ulish"/>
                <a:ea typeface="Mulish"/>
                <a:cs typeface="Mulish"/>
                <a:sym typeface="Mulish"/>
              </a:endParaRPr>
            </a:p>
          </p:txBody>
        </p:sp>
        <p:sp>
          <p:nvSpPr>
            <p:cNvPr id="609" name="Google Shape;609;p28"/>
            <p:cNvSpPr/>
            <p:nvPr/>
          </p:nvSpPr>
          <p:spPr>
            <a:xfrm>
              <a:off x="169475" y="2799000"/>
              <a:ext cx="468700" cy="222675"/>
            </a:xfrm>
            <a:custGeom>
              <a:avLst/>
              <a:rect l="l" t="t" r="r" b="b"/>
              <a:pathLst>
                <a:path w="18748" h="8907">
                  <a:moveTo>
                    <a:pt x="9374" y="0"/>
                  </a:moveTo>
                  <a:lnTo>
                    <a:pt x="0" y="3269"/>
                  </a:lnTo>
                  <a:lnTo>
                    <a:pt x="9374" y="8907"/>
                  </a:lnTo>
                  <a:lnTo>
                    <a:pt x="18747" y="3269"/>
                  </a:lnTo>
                  <a:lnTo>
                    <a:pt x="9374" y="0"/>
                  </a:lnTo>
                  <a:close/>
                </a:path>
              </a:pathLst>
            </a:custGeom>
            <a:solidFill>
              <a:srgbClr val="FFFFFF">
                <a:alpha val="6180"/>
              </a:srgb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ulish"/>
                <a:ea typeface="Mulish"/>
                <a:cs typeface="Mulish"/>
                <a:sym typeface="Mulish"/>
              </a:endParaRPr>
            </a:p>
          </p:txBody>
        </p:sp>
        <p:sp>
          <p:nvSpPr>
            <p:cNvPr id="610" name="Google Shape;610;p28"/>
            <p:cNvSpPr/>
            <p:nvPr/>
          </p:nvSpPr>
          <p:spPr>
            <a:xfrm>
              <a:off x="-189125" y="2266950"/>
              <a:ext cx="1185875" cy="1186700"/>
            </a:xfrm>
            <a:custGeom>
              <a:avLst/>
              <a:rect l="l" t="t" r="r" b="b"/>
              <a:pathLst>
                <a:path w="47435" h="47468">
                  <a:moveTo>
                    <a:pt x="23718" y="1701"/>
                  </a:moveTo>
                  <a:cubicBezTo>
                    <a:pt x="35893" y="1701"/>
                    <a:pt x="45767" y="11609"/>
                    <a:pt x="45767" y="23751"/>
                  </a:cubicBezTo>
                  <a:cubicBezTo>
                    <a:pt x="45767" y="35959"/>
                    <a:pt x="35893" y="45833"/>
                    <a:pt x="23718" y="45833"/>
                  </a:cubicBezTo>
                  <a:cubicBezTo>
                    <a:pt x="11542" y="45833"/>
                    <a:pt x="1669" y="35926"/>
                    <a:pt x="1669" y="23751"/>
                  </a:cubicBezTo>
                  <a:cubicBezTo>
                    <a:pt x="1669" y="11609"/>
                    <a:pt x="11542" y="1701"/>
                    <a:pt x="23718" y="1701"/>
                  </a:cubicBezTo>
                  <a:close/>
                  <a:moveTo>
                    <a:pt x="23718" y="0"/>
                  </a:moveTo>
                  <a:cubicBezTo>
                    <a:pt x="10642" y="0"/>
                    <a:pt x="1" y="10641"/>
                    <a:pt x="1" y="23717"/>
                  </a:cubicBezTo>
                  <a:cubicBezTo>
                    <a:pt x="1" y="36827"/>
                    <a:pt x="10642" y="47468"/>
                    <a:pt x="23718" y="47468"/>
                  </a:cubicBezTo>
                  <a:cubicBezTo>
                    <a:pt x="36827" y="47468"/>
                    <a:pt x="47435" y="36827"/>
                    <a:pt x="47435" y="23717"/>
                  </a:cubicBezTo>
                  <a:cubicBezTo>
                    <a:pt x="47435" y="10641"/>
                    <a:pt x="36794" y="0"/>
                    <a:pt x="23718" y="0"/>
                  </a:cubicBezTo>
                  <a:close/>
                </a:path>
              </a:pathLst>
            </a:custGeom>
            <a:solidFill>
              <a:srgbClr val="FFFFFF">
                <a:alpha val="6180"/>
              </a:srgb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ulish"/>
                <a:ea typeface="Mulish"/>
                <a:cs typeface="Mulish"/>
                <a:sym typeface="Mulish"/>
              </a:endParaRPr>
            </a:p>
          </p:txBody>
        </p:sp>
      </p:grpSp>
    </p:spTree>
  </p:cSld>
  <p:clrMapOvr>
    <a:masterClrMapping/>
  </p:clrMapOvr>
  <p:hf dt="0" sldNum="0" hdr="0" ftr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hf dt="0" sldNum="0" hdr="0" ftr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31"/>
          <p:cNvSpPr>
            <a:spLocks noGrp="1" noEditPoints="1"/>
          </p:cNvSpPr>
          <p:nvPr>
            <p:ph type="title"/>
          </p:nvPr>
        </p:nvSpPr>
        <p:spPr>
          <a:xfrm>
            <a:off x="716700" y="510900"/>
            <a:ext cx="7710600" cy="482400"/>
          </a:xfrm>
          <a:prstGeom prst="rect">
            <a:avLst/>
          </a:prstGeom>
        </p:spPr>
        <p:txBody>
          <a:bodyPr wrap="square" lIns="91425" tIns="91425" rIns="91425" bIns="91425" anchor="t">
            <a:noAutofit/>
          </a:bodyPr>
          <a:lstStyle>
            <a:lvl1pPr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hf dt="0" sldNum="0" hdr="0" ft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_AND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4"/>
          <p:cNvSpPr/>
          <p:nvPr/>
        </p:nvSpPr>
        <p:spPr>
          <a:xfrm rot="5400000">
            <a:off x="5923475" y="1811850"/>
            <a:ext cx="6572400" cy="15198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wrap="square" lIns="91425" tIns="91425" rIns="91425" bIns="91425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81" name="Google Shape;81;p4"/>
          <p:cNvSpPr>
            <a:spLocks noGrp="1" noEditPoints="1"/>
          </p:cNvSpPr>
          <p:nvPr>
            <p:ph type="body" idx="1"/>
          </p:nvPr>
        </p:nvSpPr>
        <p:spPr>
          <a:xfrm>
            <a:off x="713250" y="990025"/>
            <a:ext cx="7717500" cy="3555900"/>
          </a:xfrm>
          <a:prstGeom prst="rect">
            <a:avLst/>
          </a:prstGeom>
        </p:spPr>
        <p:txBody>
          <a:bodyPr wrap="square" lIns="91425" tIns="91425" rIns="91425" bIns="91425" anchor="t">
            <a:noAutofit/>
          </a:bodyPr>
          <a:lstStyle>
            <a:lvl1pPr marL="45720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■"/>
              <a:defRPr sz="1200"/>
            </a:lvl9pPr>
          </a:lstStyle>
          <a:p>
            <a:pPr lvl="0"/>
          </a:p>
        </p:txBody>
      </p:sp>
      <p:sp>
        <p:nvSpPr>
          <p:cNvPr id="82" name="Google Shape;82;p4"/>
          <p:cNvSpPr>
            <a:spLocks noGrp="1" noEditPoints="1"/>
          </p:cNvSpPr>
          <p:nvPr>
            <p:ph type="title"/>
          </p:nvPr>
        </p:nvSpPr>
        <p:spPr>
          <a:xfrm>
            <a:off x="713250" y="331515"/>
            <a:ext cx="7717500" cy="658500"/>
          </a:xfrm>
          <a:prstGeom prst="rect">
            <a:avLst/>
          </a:prstGeom>
        </p:spPr>
        <p:txBody>
          <a:bodyPr wrap="square" lIns="91425" tIns="91425" rIns="91425" bIns="91425" anchor="t">
            <a:noAutofit/>
          </a:bodyPr>
          <a:lstStyle>
            <a:lvl1pPr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Caveat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efin Slab"/>
              <a:buNone/>
              <a:defRPr sz="30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efin Slab"/>
              <a:buNone/>
              <a:defRPr sz="30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efin Slab"/>
              <a:buNone/>
              <a:defRPr sz="30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efin Slab"/>
              <a:buNone/>
              <a:defRPr sz="30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efin Slab"/>
              <a:buNone/>
              <a:defRPr sz="30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efin Slab"/>
              <a:buNone/>
              <a:defRPr sz="30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efin Slab"/>
              <a:buNone/>
              <a:defRPr sz="30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efin Slab"/>
              <a:buNone/>
              <a:defRPr sz="30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grpSp>
        <p:nvGrpSpPr>
          <p:cNvPr id="83" name="Google Shape;83;p4"/>
          <p:cNvGrpSpPr/>
          <p:nvPr/>
        </p:nvGrpSpPr>
        <p:grpSpPr>
          <a:xfrm>
            <a:off x="7192475" y="4545975"/>
            <a:ext cx="868664" cy="868653"/>
            <a:chOff x="7192475" y="4545975"/>
            <a:chExt cx="868664" cy="868653"/>
          </a:xfrm>
        </p:grpSpPr>
        <p:sp>
          <p:nvSpPr>
            <p:cNvPr id="84" name="Google Shape;84;p4"/>
            <p:cNvSpPr/>
            <p:nvPr/>
          </p:nvSpPr>
          <p:spPr>
            <a:xfrm>
              <a:off x="7265109" y="4619282"/>
              <a:ext cx="723399" cy="723875"/>
            </a:xfrm>
            <a:custGeom>
              <a:avLst/>
              <a:rect l="l" t="t" r="r" b="b"/>
              <a:pathLst>
                <a:path w="39530" h="39529">
                  <a:moveTo>
                    <a:pt x="19782" y="1935"/>
                  </a:moveTo>
                  <a:cubicBezTo>
                    <a:pt x="29555" y="1935"/>
                    <a:pt x="37528" y="9907"/>
                    <a:pt x="37561" y="19748"/>
                  </a:cubicBezTo>
                  <a:cubicBezTo>
                    <a:pt x="37561" y="29555"/>
                    <a:pt x="29555" y="37560"/>
                    <a:pt x="19748" y="37560"/>
                  </a:cubicBezTo>
                  <a:cubicBezTo>
                    <a:pt x="9941" y="37560"/>
                    <a:pt x="1969" y="29555"/>
                    <a:pt x="1969" y="19748"/>
                  </a:cubicBezTo>
                  <a:cubicBezTo>
                    <a:pt x="1969" y="9907"/>
                    <a:pt x="9975" y="1935"/>
                    <a:pt x="19782" y="1935"/>
                  </a:cubicBezTo>
                  <a:close/>
                  <a:moveTo>
                    <a:pt x="19782" y="0"/>
                  </a:moveTo>
                  <a:cubicBezTo>
                    <a:pt x="8874" y="0"/>
                    <a:pt x="1" y="8873"/>
                    <a:pt x="1" y="19748"/>
                  </a:cubicBezTo>
                  <a:cubicBezTo>
                    <a:pt x="1" y="30622"/>
                    <a:pt x="8874" y="39529"/>
                    <a:pt x="19782" y="39529"/>
                  </a:cubicBezTo>
                  <a:cubicBezTo>
                    <a:pt x="30656" y="39529"/>
                    <a:pt x="39529" y="30622"/>
                    <a:pt x="39529" y="19748"/>
                  </a:cubicBezTo>
                  <a:cubicBezTo>
                    <a:pt x="39529" y="8873"/>
                    <a:pt x="30656" y="0"/>
                    <a:pt x="19782" y="0"/>
                  </a:cubicBezTo>
                  <a:close/>
                </a:path>
              </a:pathLst>
            </a:custGeom>
            <a:solidFill>
              <a:srgbClr val="FFFFFF">
                <a:alpha val="5880"/>
              </a:srgb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ulish"/>
                <a:ea typeface="Mulish"/>
                <a:cs typeface="Mulish"/>
                <a:sym typeface="Mulish"/>
              </a:endParaRPr>
            </a:p>
          </p:txBody>
        </p:sp>
        <p:sp>
          <p:nvSpPr>
            <p:cNvPr id="85" name="Google Shape;85;p4"/>
            <p:cNvSpPr/>
            <p:nvPr/>
          </p:nvSpPr>
          <p:spPr>
            <a:xfrm>
              <a:off x="7486708" y="4784210"/>
              <a:ext cx="345522" cy="407453"/>
            </a:xfrm>
            <a:custGeom>
              <a:avLst/>
              <a:rect l="l" t="t" r="r" b="b"/>
              <a:pathLst>
                <a:path w="18881" h="22250">
                  <a:moveTo>
                    <a:pt x="7339" y="1"/>
                  </a:moveTo>
                  <a:lnTo>
                    <a:pt x="0" y="22250"/>
                  </a:lnTo>
                  <a:lnTo>
                    <a:pt x="16579" y="22250"/>
                  </a:lnTo>
                  <a:lnTo>
                    <a:pt x="18881" y="17513"/>
                  </a:lnTo>
                  <a:lnTo>
                    <a:pt x="7939" y="17513"/>
                  </a:lnTo>
                  <a:lnTo>
                    <a:pt x="13343" y="1"/>
                  </a:lnTo>
                  <a:lnTo>
                    <a:pt x="7339" y="1"/>
                  </a:lnTo>
                  <a:close/>
                </a:path>
              </a:pathLst>
            </a:custGeom>
            <a:solidFill>
              <a:srgbClr val="FFFFFF">
                <a:alpha val="5880"/>
              </a:srgb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ulish"/>
                <a:ea typeface="Mulish"/>
                <a:cs typeface="Mulish"/>
                <a:sym typeface="Mulish"/>
              </a:endParaRPr>
            </a:p>
          </p:txBody>
        </p:sp>
        <p:sp>
          <p:nvSpPr>
            <p:cNvPr id="86" name="Google Shape;86;p4"/>
            <p:cNvSpPr/>
            <p:nvPr/>
          </p:nvSpPr>
          <p:spPr>
            <a:xfrm>
              <a:off x="7426884" y="4845906"/>
              <a:ext cx="382763" cy="263297"/>
            </a:xfrm>
            <a:custGeom>
              <a:avLst/>
              <a:rect l="l" t="t" r="r" b="b"/>
              <a:pathLst>
                <a:path w="20916" h="14378">
                  <a:moveTo>
                    <a:pt x="20915" y="1"/>
                  </a:moveTo>
                  <a:lnTo>
                    <a:pt x="1001" y="10375"/>
                  </a:lnTo>
                  <a:lnTo>
                    <a:pt x="0" y="14378"/>
                  </a:lnTo>
                  <a:lnTo>
                    <a:pt x="19147" y="4437"/>
                  </a:lnTo>
                  <a:lnTo>
                    <a:pt x="20915" y="1"/>
                  </a:lnTo>
                  <a:close/>
                  <a:moveTo>
                    <a:pt x="0" y="14378"/>
                  </a:moveTo>
                  <a:lnTo>
                    <a:pt x="0" y="14378"/>
                  </a:lnTo>
                  <a:lnTo>
                    <a:pt x="0" y="14378"/>
                  </a:lnTo>
                  <a:close/>
                </a:path>
              </a:pathLst>
            </a:custGeom>
            <a:solidFill>
              <a:srgbClr val="FFFFFF">
                <a:alpha val="5880"/>
              </a:srgb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ulish"/>
                <a:ea typeface="Mulish"/>
                <a:cs typeface="Mulish"/>
                <a:sym typeface="Mulish"/>
              </a:endParaRPr>
            </a:p>
          </p:txBody>
        </p:sp>
        <p:sp>
          <p:nvSpPr>
            <p:cNvPr id="87" name="Google Shape;87;p4"/>
            <p:cNvSpPr/>
            <p:nvPr/>
          </p:nvSpPr>
          <p:spPr>
            <a:xfrm>
              <a:off x="7192475" y="4545975"/>
              <a:ext cx="868664" cy="868653"/>
            </a:xfrm>
            <a:custGeom>
              <a:avLst/>
              <a:rect l="l" t="t" r="r" b="b"/>
              <a:pathLst>
                <a:path w="47468" h="47435">
                  <a:moveTo>
                    <a:pt x="23751" y="1702"/>
                  </a:moveTo>
                  <a:cubicBezTo>
                    <a:pt x="35859" y="1702"/>
                    <a:pt x="45766" y="11575"/>
                    <a:pt x="45800" y="23751"/>
                  </a:cubicBezTo>
                  <a:cubicBezTo>
                    <a:pt x="45800" y="35926"/>
                    <a:pt x="35926" y="45833"/>
                    <a:pt x="23751" y="45833"/>
                  </a:cubicBezTo>
                  <a:cubicBezTo>
                    <a:pt x="11575" y="45833"/>
                    <a:pt x="1668" y="35926"/>
                    <a:pt x="1668" y="23751"/>
                  </a:cubicBezTo>
                  <a:cubicBezTo>
                    <a:pt x="1668" y="11575"/>
                    <a:pt x="11575" y="1702"/>
                    <a:pt x="23751" y="1702"/>
                  </a:cubicBezTo>
                  <a:close/>
                  <a:moveTo>
                    <a:pt x="23751" y="0"/>
                  </a:moveTo>
                  <a:cubicBezTo>
                    <a:pt x="10641" y="0"/>
                    <a:pt x="0" y="10608"/>
                    <a:pt x="0" y="23717"/>
                  </a:cubicBezTo>
                  <a:cubicBezTo>
                    <a:pt x="0" y="36827"/>
                    <a:pt x="10641" y="47434"/>
                    <a:pt x="23751" y="47434"/>
                  </a:cubicBezTo>
                  <a:cubicBezTo>
                    <a:pt x="36793" y="47434"/>
                    <a:pt x="47434" y="36827"/>
                    <a:pt x="47468" y="23717"/>
                  </a:cubicBezTo>
                  <a:cubicBezTo>
                    <a:pt x="47468" y="10608"/>
                    <a:pt x="36827" y="0"/>
                    <a:pt x="23751" y="0"/>
                  </a:cubicBezTo>
                  <a:close/>
                </a:path>
              </a:pathLst>
            </a:custGeom>
            <a:solidFill>
              <a:srgbClr val="FFFFFF">
                <a:alpha val="5880"/>
              </a:srgb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ulish"/>
                <a:ea typeface="Mulish"/>
                <a:cs typeface="Mulish"/>
                <a:sym typeface="Mulish"/>
              </a:endParaRPr>
            </a:p>
          </p:txBody>
        </p:sp>
      </p:grpSp>
      <p:grpSp>
        <p:nvGrpSpPr>
          <p:cNvPr id="88" name="Google Shape;88;p4"/>
          <p:cNvGrpSpPr/>
          <p:nvPr/>
        </p:nvGrpSpPr>
        <p:grpSpPr>
          <a:xfrm>
            <a:off x="0" y="105175"/>
            <a:ext cx="868664" cy="868653"/>
            <a:chOff x="0" y="105175"/>
            <a:chExt cx="868664" cy="868653"/>
          </a:xfrm>
        </p:grpSpPr>
        <p:sp>
          <p:nvSpPr>
            <p:cNvPr id="89" name="Google Shape;89;p4"/>
            <p:cNvSpPr/>
            <p:nvPr/>
          </p:nvSpPr>
          <p:spPr>
            <a:xfrm>
              <a:off x="70200" y="179087"/>
              <a:ext cx="723381" cy="723875"/>
            </a:xfrm>
            <a:custGeom>
              <a:avLst/>
              <a:rect l="l" t="t" r="r" b="b"/>
              <a:pathLst>
                <a:path w="39529" h="39529">
                  <a:moveTo>
                    <a:pt x="19781" y="1969"/>
                  </a:moveTo>
                  <a:cubicBezTo>
                    <a:pt x="29621" y="1969"/>
                    <a:pt x="37560" y="9941"/>
                    <a:pt x="37560" y="19781"/>
                  </a:cubicBezTo>
                  <a:cubicBezTo>
                    <a:pt x="37560" y="29555"/>
                    <a:pt x="29555" y="37561"/>
                    <a:pt x="19781" y="37561"/>
                  </a:cubicBezTo>
                  <a:cubicBezTo>
                    <a:pt x="9941" y="37561"/>
                    <a:pt x="1968" y="29555"/>
                    <a:pt x="1968" y="19781"/>
                  </a:cubicBezTo>
                  <a:cubicBezTo>
                    <a:pt x="1968" y="9941"/>
                    <a:pt x="9974" y="1969"/>
                    <a:pt x="19781" y="1969"/>
                  </a:cubicBezTo>
                  <a:close/>
                  <a:moveTo>
                    <a:pt x="19781" y="1"/>
                  </a:moveTo>
                  <a:cubicBezTo>
                    <a:pt x="8873" y="1"/>
                    <a:pt x="0" y="8874"/>
                    <a:pt x="0" y="19781"/>
                  </a:cubicBezTo>
                  <a:cubicBezTo>
                    <a:pt x="0" y="30656"/>
                    <a:pt x="8873" y="39529"/>
                    <a:pt x="19781" y="39529"/>
                  </a:cubicBezTo>
                  <a:cubicBezTo>
                    <a:pt x="30689" y="39529"/>
                    <a:pt x="39528" y="30656"/>
                    <a:pt x="39528" y="19781"/>
                  </a:cubicBezTo>
                  <a:cubicBezTo>
                    <a:pt x="39528" y="8874"/>
                    <a:pt x="30655" y="1"/>
                    <a:pt x="19781" y="1"/>
                  </a:cubicBezTo>
                  <a:close/>
                </a:path>
              </a:pathLst>
            </a:custGeom>
            <a:solidFill>
              <a:srgbClr val="FFFFFF">
                <a:alpha val="5880"/>
              </a:srgb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ulish"/>
                <a:ea typeface="Mulish"/>
                <a:cs typeface="Mulish"/>
                <a:sym typeface="Mulish"/>
              </a:endParaRPr>
            </a:p>
          </p:txBody>
        </p:sp>
        <p:sp>
          <p:nvSpPr>
            <p:cNvPr id="90" name="Google Shape;90;p4"/>
            <p:cNvSpPr/>
            <p:nvPr/>
          </p:nvSpPr>
          <p:spPr>
            <a:xfrm>
              <a:off x="289346" y="310428"/>
              <a:ext cx="318054" cy="467921"/>
            </a:xfrm>
            <a:custGeom>
              <a:avLst/>
              <a:rect l="l" t="t" r="r" b="b"/>
              <a:pathLst>
                <a:path w="17380" h="25552">
                  <a:moveTo>
                    <a:pt x="9741" y="5371"/>
                  </a:moveTo>
                  <a:cubicBezTo>
                    <a:pt x="10341" y="5371"/>
                    <a:pt x="13043" y="5638"/>
                    <a:pt x="13043" y="8039"/>
                  </a:cubicBezTo>
                  <a:lnTo>
                    <a:pt x="13043" y="8140"/>
                  </a:lnTo>
                  <a:cubicBezTo>
                    <a:pt x="13043" y="8140"/>
                    <a:pt x="13043" y="8973"/>
                    <a:pt x="12376" y="9641"/>
                  </a:cubicBezTo>
                  <a:cubicBezTo>
                    <a:pt x="11842" y="10174"/>
                    <a:pt x="10908" y="10508"/>
                    <a:pt x="9741" y="10675"/>
                  </a:cubicBezTo>
                  <a:lnTo>
                    <a:pt x="5871" y="10675"/>
                  </a:lnTo>
                  <a:lnTo>
                    <a:pt x="5871" y="5371"/>
                  </a:lnTo>
                  <a:lnTo>
                    <a:pt x="9741" y="5371"/>
                  </a:lnTo>
                  <a:close/>
                  <a:moveTo>
                    <a:pt x="11375" y="13944"/>
                  </a:moveTo>
                  <a:cubicBezTo>
                    <a:pt x="12809" y="13944"/>
                    <a:pt x="13910" y="15044"/>
                    <a:pt x="13910" y="16379"/>
                  </a:cubicBezTo>
                  <a:cubicBezTo>
                    <a:pt x="13977" y="17780"/>
                    <a:pt x="12809" y="18881"/>
                    <a:pt x="11375" y="18881"/>
                  </a:cubicBezTo>
                  <a:lnTo>
                    <a:pt x="5838" y="18881"/>
                  </a:lnTo>
                  <a:lnTo>
                    <a:pt x="5838" y="14010"/>
                  </a:lnTo>
                  <a:lnTo>
                    <a:pt x="8506" y="14010"/>
                  </a:lnTo>
                  <a:cubicBezTo>
                    <a:pt x="9007" y="14010"/>
                    <a:pt x="9474" y="13977"/>
                    <a:pt x="9874" y="13944"/>
                  </a:cubicBezTo>
                  <a:lnTo>
                    <a:pt x="11375" y="13944"/>
                  </a:lnTo>
                  <a:close/>
                  <a:moveTo>
                    <a:pt x="2435" y="0"/>
                  </a:moveTo>
                  <a:lnTo>
                    <a:pt x="2435" y="2202"/>
                  </a:lnTo>
                  <a:lnTo>
                    <a:pt x="567" y="2202"/>
                  </a:lnTo>
                  <a:lnTo>
                    <a:pt x="567" y="5438"/>
                  </a:lnTo>
                  <a:lnTo>
                    <a:pt x="2435" y="5438"/>
                  </a:lnTo>
                  <a:lnTo>
                    <a:pt x="2435" y="12376"/>
                  </a:lnTo>
                  <a:lnTo>
                    <a:pt x="2435" y="18814"/>
                  </a:lnTo>
                  <a:lnTo>
                    <a:pt x="0" y="18814"/>
                  </a:lnTo>
                  <a:lnTo>
                    <a:pt x="0" y="22016"/>
                  </a:lnTo>
                  <a:lnTo>
                    <a:pt x="2435" y="22016"/>
                  </a:lnTo>
                  <a:lnTo>
                    <a:pt x="2435" y="25552"/>
                  </a:lnTo>
                  <a:lnTo>
                    <a:pt x="5871" y="25552"/>
                  </a:lnTo>
                  <a:lnTo>
                    <a:pt x="5871" y="22083"/>
                  </a:lnTo>
                  <a:lnTo>
                    <a:pt x="9707" y="22083"/>
                  </a:lnTo>
                  <a:lnTo>
                    <a:pt x="9707" y="25552"/>
                  </a:lnTo>
                  <a:lnTo>
                    <a:pt x="13143" y="25552"/>
                  </a:lnTo>
                  <a:lnTo>
                    <a:pt x="13143" y="21849"/>
                  </a:lnTo>
                  <a:cubicBezTo>
                    <a:pt x="15578" y="21149"/>
                    <a:pt x="17379" y="18981"/>
                    <a:pt x="17379" y="16379"/>
                  </a:cubicBezTo>
                  <a:cubicBezTo>
                    <a:pt x="17379" y="14511"/>
                    <a:pt x="16412" y="12810"/>
                    <a:pt x="14911" y="11809"/>
                  </a:cubicBezTo>
                  <a:cubicBezTo>
                    <a:pt x="16412" y="10274"/>
                    <a:pt x="16479" y="8473"/>
                    <a:pt x="16479" y="8039"/>
                  </a:cubicBezTo>
                  <a:cubicBezTo>
                    <a:pt x="16479" y="5438"/>
                    <a:pt x="14911" y="3836"/>
                    <a:pt x="13143" y="2969"/>
                  </a:cubicBezTo>
                  <a:lnTo>
                    <a:pt x="13143" y="0"/>
                  </a:lnTo>
                  <a:lnTo>
                    <a:pt x="9707" y="0"/>
                  </a:lnTo>
                  <a:lnTo>
                    <a:pt x="9707" y="2202"/>
                  </a:lnTo>
                  <a:lnTo>
                    <a:pt x="5871" y="2202"/>
                  </a:lnTo>
                  <a:lnTo>
                    <a:pt x="5871" y="0"/>
                  </a:lnTo>
                  <a:lnTo>
                    <a:pt x="2435" y="0"/>
                  </a:lnTo>
                  <a:close/>
                </a:path>
              </a:pathLst>
            </a:custGeom>
            <a:solidFill>
              <a:srgbClr val="FFFFFF">
                <a:alpha val="5880"/>
              </a:srgb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ulish"/>
                <a:ea typeface="Mulish"/>
                <a:cs typeface="Mulish"/>
                <a:sym typeface="Mulish"/>
              </a:endParaRPr>
            </a:p>
          </p:txBody>
        </p:sp>
        <p:sp>
          <p:nvSpPr>
            <p:cNvPr id="91" name="Google Shape;91;p4"/>
            <p:cNvSpPr/>
            <p:nvPr/>
          </p:nvSpPr>
          <p:spPr>
            <a:xfrm>
              <a:off x="0" y="105175"/>
              <a:ext cx="868664" cy="868653"/>
            </a:xfrm>
            <a:custGeom>
              <a:avLst/>
              <a:rect l="l" t="t" r="r" b="b"/>
              <a:pathLst>
                <a:path w="47468" h="47435">
                  <a:moveTo>
                    <a:pt x="23717" y="1668"/>
                  </a:moveTo>
                  <a:cubicBezTo>
                    <a:pt x="35892" y="1668"/>
                    <a:pt x="45766" y="11575"/>
                    <a:pt x="45766" y="23717"/>
                  </a:cubicBezTo>
                  <a:cubicBezTo>
                    <a:pt x="45766" y="35893"/>
                    <a:pt x="35892" y="45766"/>
                    <a:pt x="23717" y="45766"/>
                  </a:cubicBezTo>
                  <a:cubicBezTo>
                    <a:pt x="11542" y="45766"/>
                    <a:pt x="1668" y="35893"/>
                    <a:pt x="1668" y="23717"/>
                  </a:cubicBezTo>
                  <a:cubicBezTo>
                    <a:pt x="1668" y="11542"/>
                    <a:pt x="11542" y="1668"/>
                    <a:pt x="23717" y="1668"/>
                  </a:cubicBezTo>
                  <a:close/>
                  <a:moveTo>
                    <a:pt x="23717" y="0"/>
                  </a:moveTo>
                  <a:cubicBezTo>
                    <a:pt x="10641" y="0"/>
                    <a:pt x="0" y="10608"/>
                    <a:pt x="0" y="23717"/>
                  </a:cubicBezTo>
                  <a:cubicBezTo>
                    <a:pt x="0" y="36827"/>
                    <a:pt x="10641" y="47434"/>
                    <a:pt x="23717" y="47434"/>
                  </a:cubicBezTo>
                  <a:cubicBezTo>
                    <a:pt x="36826" y="47434"/>
                    <a:pt x="47467" y="36827"/>
                    <a:pt x="47467" y="23717"/>
                  </a:cubicBezTo>
                  <a:cubicBezTo>
                    <a:pt x="47467" y="10608"/>
                    <a:pt x="36826" y="0"/>
                    <a:pt x="23717" y="0"/>
                  </a:cubicBezTo>
                  <a:close/>
                </a:path>
              </a:pathLst>
            </a:custGeom>
            <a:solidFill>
              <a:srgbClr val="FFFFFF">
                <a:alpha val="5880"/>
              </a:srgb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ulish"/>
                <a:ea typeface="Mulish"/>
                <a:cs typeface="Mulish"/>
                <a:sym typeface="Mulish"/>
              </a:endParaRPr>
            </a:p>
          </p:txBody>
        </p:sp>
      </p:grpSp>
      <p:grpSp>
        <p:nvGrpSpPr>
          <p:cNvPr id="92" name="Google Shape;92;p4"/>
          <p:cNvGrpSpPr/>
          <p:nvPr/>
        </p:nvGrpSpPr>
        <p:grpSpPr>
          <a:xfrm>
            <a:off x="-212350" y="3385750"/>
            <a:ext cx="868664" cy="868664"/>
            <a:chOff x="-212350" y="3385750"/>
            <a:chExt cx="868664" cy="868664"/>
          </a:xfrm>
        </p:grpSpPr>
        <p:sp>
          <p:nvSpPr>
            <p:cNvPr id="93" name="Google Shape;93;p4"/>
            <p:cNvSpPr/>
            <p:nvPr/>
          </p:nvSpPr>
          <p:spPr>
            <a:xfrm>
              <a:off x="-142159" y="3457167"/>
              <a:ext cx="723381" cy="723381"/>
            </a:xfrm>
            <a:custGeom>
              <a:avLst/>
              <a:rect l="l" t="t" r="r" b="b"/>
              <a:pathLst>
                <a:path w="39529" h="39529">
                  <a:moveTo>
                    <a:pt x="19781" y="1969"/>
                  </a:moveTo>
                  <a:cubicBezTo>
                    <a:pt x="29621" y="1969"/>
                    <a:pt x="37560" y="9974"/>
                    <a:pt x="37560" y="19781"/>
                  </a:cubicBezTo>
                  <a:cubicBezTo>
                    <a:pt x="37560" y="29588"/>
                    <a:pt x="29555" y="37594"/>
                    <a:pt x="19781" y="37594"/>
                  </a:cubicBezTo>
                  <a:cubicBezTo>
                    <a:pt x="9941" y="37594"/>
                    <a:pt x="1968" y="29588"/>
                    <a:pt x="1968" y="19781"/>
                  </a:cubicBezTo>
                  <a:cubicBezTo>
                    <a:pt x="1968" y="9974"/>
                    <a:pt x="9974" y="1969"/>
                    <a:pt x="19781" y="1969"/>
                  </a:cubicBezTo>
                  <a:close/>
                  <a:moveTo>
                    <a:pt x="19781" y="0"/>
                  </a:moveTo>
                  <a:cubicBezTo>
                    <a:pt x="8873" y="0"/>
                    <a:pt x="0" y="8907"/>
                    <a:pt x="0" y="19781"/>
                  </a:cubicBezTo>
                  <a:cubicBezTo>
                    <a:pt x="0" y="30656"/>
                    <a:pt x="8873" y="39529"/>
                    <a:pt x="19781" y="39529"/>
                  </a:cubicBezTo>
                  <a:cubicBezTo>
                    <a:pt x="30689" y="39529"/>
                    <a:pt x="39528" y="30656"/>
                    <a:pt x="39528" y="19781"/>
                  </a:cubicBezTo>
                  <a:cubicBezTo>
                    <a:pt x="39528" y="8907"/>
                    <a:pt x="30655" y="0"/>
                    <a:pt x="19781" y="0"/>
                  </a:cubicBezTo>
                  <a:close/>
                </a:path>
              </a:pathLst>
            </a:custGeom>
            <a:solidFill>
              <a:srgbClr val="FFFFFF">
                <a:alpha val="5880"/>
              </a:srgb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ulish"/>
                <a:ea typeface="Mulish"/>
                <a:cs typeface="Mulish"/>
                <a:sym typeface="Mulish"/>
              </a:endParaRPr>
            </a:p>
          </p:txBody>
        </p:sp>
        <p:sp>
          <p:nvSpPr>
            <p:cNvPr id="94" name="Google Shape;94;p4"/>
            <p:cNvSpPr/>
            <p:nvPr/>
          </p:nvSpPr>
          <p:spPr>
            <a:xfrm>
              <a:off x="86107" y="3587777"/>
              <a:ext cx="274720" cy="477392"/>
            </a:xfrm>
            <a:custGeom>
              <a:avLst/>
              <a:rect l="l" t="t" r="r" b="b"/>
              <a:pathLst>
                <a:path w="15012" h="26087">
                  <a:moveTo>
                    <a:pt x="5505" y="1"/>
                  </a:moveTo>
                  <a:lnTo>
                    <a:pt x="5505" y="2603"/>
                  </a:lnTo>
                  <a:lnTo>
                    <a:pt x="468" y="2603"/>
                  </a:lnTo>
                  <a:lnTo>
                    <a:pt x="468" y="6572"/>
                  </a:lnTo>
                  <a:lnTo>
                    <a:pt x="10208" y="6572"/>
                  </a:lnTo>
                  <a:lnTo>
                    <a:pt x="1" y="19315"/>
                  </a:lnTo>
                  <a:lnTo>
                    <a:pt x="1" y="23451"/>
                  </a:lnTo>
                  <a:lnTo>
                    <a:pt x="5505" y="23451"/>
                  </a:lnTo>
                  <a:lnTo>
                    <a:pt x="5505" y="26086"/>
                  </a:lnTo>
                  <a:lnTo>
                    <a:pt x="9474" y="26086"/>
                  </a:lnTo>
                  <a:lnTo>
                    <a:pt x="9474" y="23451"/>
                  </a:lnTo>
                  <a:lnTo>
                    <a:pt x="14544" y="23451"/>
                  </a:lnTo>
                  <a:lnTo>
                    <a:pt x="14544" y="19515"/>
                  </a:lnTo>
                  <a:lnTo>
                    <a:pt x="4871" y="19515"/>
                  </a:lnTo>
                  <a:lnTo>
                    <a:pt x="15011" y="6906"/>
                  </a:lnTo>
                  <a:lnTo>
                    <a:pt x="15011" y="2603"/>
                  </a:lnTo>
                  <a:lnTo>
                    <a:pt x="9474" y="2603"/>
                  </a:lnTo>
                  <a:lnTo>
                    <a:pt x="9474" y="1"/>
                  </a:lnTo>
                  <a:lnTo>
                    <a:pt x="5505" y="1"/>
                  </a:lnTo>
                  <a:close/>
                </a:path>
              </a:pathLst>
            </a:custGeom>
            <a:solidFill>
              <a:srgbClr val="FFFFFF">
                <a:alpha val="5880"/>
              </a:srgb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ulish"/>
                <a:ea typeface="Mulish"/>
                <a:cs typeface="Mulish"/>
                <a:sym typeface="Mulish"/>
              </a:endParaRPr>
            </a:p>
          </p:txBody>
        </p:sp>
        <p:sp>
          <p:nvSpPr>
            <p:cNvPr id="95" name="Google Shape;95;p4"/>
            <p:cNvSpPr/>
            <p:nvPr/>
          </p:nvSpPr>
          <p:spPr>
            <a:xfrm>
              <a:off x="-212350" y="3385750"/>
              <a:ext cx="868664" cy="868664"/>
            </a:xfrm>
            <a:custGeom>
              <a:avLst/>
              <a:rect l="l" t="t" r="r" b="b"/>
              <a:pathLst>
                <a:path w="47468" h="47468">
                  <a:moveTo>
                    <a:pt x="23717" y="1669"/>
                  </a:moveTo>
                  <a:cubicBezTo>
                    <a:pt x="35892" y="1669"/>
                    <a:pt x="45766" y="11609"/>
                    <a:pt x="45766" y="23718"/>
                  </a:cubicBezTo>
                  <a:cubicBezTo>
                    <a:pt x="45766" y="35893"/>
                    <a:pt x="35892" y="45800"/>
                    <a:pt x="23717" y="45800"/>
                  </a:cubicBezTo>
                  <a:cubicBezTo>
                    <a:pt x="11542" y="45800"/>
                    <a:pt x="1668" y="35893"/>
                    <a:pt x="1668" y="23718"/>
                  </a:cubicBezTo>
                  <a:cubicBezTo>
                    <a:pt x="1668" y="11542"/>
                    <a:pt x="11542" y="1669"/>
                    <a:pt x="23717" y="1669"/>
                  </a:cubicBezTo>
                  <a:close/>
                  <a:moveTo>
                    <a:pt x="23717" y="1"/>
                  </a:moveTo>
                  <a:cubicBezTo>
                    <a:pt x="10641" y="1"/>
                    <a:pt x="0" y="10642"/>
                    <a:pt x="0" y="23718"/>
                  </a:cubicBezTo>
                  <a:cubicBezTo>
                    <a:pt x="0" y="36827"/>
                    <a:pt x="10641" y="47468"/>
                    <a:pt x="23717" y="47468"/>
                  </a:cubicBezTo>
                  <a:cubicBezTo>
                    <a:pt x="36826" y="47468"/>
                    <a:pt x="47467" y="36827"/>
                    <a:pt x="47467" y="23718"/>
                  </a:cubicBezTo>
                  <a:cubicBezTo>
                    <a:pt x="47467" y="10642"/>
                    <a:pt x="36826" y="1"/>
                    <a:pt x="23717" y="1"/>
                  </a:cubicBezTo>
                  <a:close/>
                </a:path>
              </a:pathLst>
            </a:custGeom>
            <a:solidFill>
              <a:srgbClr val="FFFFFF">
                <a:alpha val="5880"/>
              </a:srgb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ulish"/>
                <a:ea typeface="Mulish"/>
                <a:cs typeface="Mulish"/>
                <a:sym typeface="Mulish"/>
              </a:endParaRPr>
            </a:p>
          </p:txBody>
        </p:sp>
      </p:grpSp>
    </p:spTree>
  </p:cSld>
  <p:clrMapOvr>
    <a:masterClrMapping/>
  </p:clrMapOvr>
  <p:hf dt="0" sldNum="0" hdr="0" ft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_AND_TWO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5"/>
          <p:cNvSpPr>
            <a:spLocks noGrp="1" noEditPoints="1"/>
          </p:cNvSpPr>
          <p:nvPr>
            <p:ph type="subTitle" idx="1"/>
          </p:nvPr>
        </p:nvSpPr>
        <p:spPr>
          <a:xfrm>
            <a:off x="1217208" y="3313371"/>
            <a:ext cx="3212100" cy="842100"/>
          </a:xfrm>
          <a:prstGeom prst="rect">
            <a:avLst/>
          </a:prstGeom>
        </p:spPr>
        <p:txBody>
          <a:bodyPr wrap="square" lIns="91425" tIns="91425" rIns="91425" bIns="91425" anchor="t">
            <a:noAutofit/>
          </a:bodyPr>
          <a:lstStyle>
            <a:lvl1pPr algn="ctr" rtl="0">
              <a:spcBef>
                <a:spcPts val="0"/>
              </a:spcBef>
              <a:spcAft>
                <a:spcPts val="0"/>
              </a:spcAft>
              <a:buSzPts val="1200"/>
              <a:buNone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</a:lvl9pPr>
          </a:lstStyle>
          <a:p>
            <a:pPr lvl="0"/>
          </a:p>
        </p:txBody>
      </p:sp>
      <p:sp>
        <p:nvSpPr>
          <p:cNvPr id="98" name="Google Shape;98;p5"/>
          <p:cNvSpPr>
            <a:spLocks noGrp="1" noEditPoints="1"/>
          </p:cNvSpPr>
          <p:nvPr>
            <p:ph type="subTitle" idx="2"/>
          </p:nvPr>
        </p:nvSpPr>
        <p:spPr>
          <a:xfrm>
            <a:off x="4714881" y="3313371"/>
            <a:ext cx="3212100" cy="842100"/>
          </a:xfrm>
          <a:prstGeom prst="rect">
            <a:avLst/>
          </a:prstGeom>
        </p:spPr>
        <p:txBody>
          <a:bodyPr wrap="square" lIns="91425" tIns="91425" rIns="91425" bIns="91425" anchor="t">
            <a:noAutofit/>
          </a:bodyPr>
          <a:lstStyle>
            <a:lvl1pPr algn="ctr" rtl="0">
              <a:spcBef>
                <a:spcPts val="0"/>
              </a:spcBef>
              <a:spcAft>
                <a:spcPts val="0"/>
              </a:spcAft>
              <a:buSzPts val="1200"/>
              <a:buNone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</a:lvl9pPr>
          </a:lstStyle>
          <a:p>
            <a:pPr lvl="0"/>
          </a:p>
        </p:txBody>
      </p:sp>
      <p:sp>
        <p:nvSpPr>
          <p:cNvPr id="99" name="Google Shape;99;p5"/>
          <p:cNvSpPr>
            <a:spLocks noGrp="1" noEditPoints="1"/>
          </p:cNvSpPr>
          <p:nvPr>
            <p:ph type="subTitle" idx="3"/>
          </p:nvPr>
        </p:nvSpPr>
        <p:spPr>
          <a:xfrm>
            <a:off x="1217208" y="2757525"/>
            <a:ext cx="3212100" cy="478200"/>
          </a:xfrm>
          <a:prstGeom prst="rect">
            <a:avLst/>
          </a:prstGeom>
        </p:spPr>
        <p:txBody>
          <a:bodyPr wrap="square" lIns="91425" tIns="91425" rIns="91425" bIns="91425" anchor="b">
            <a:noAutofit/>
          </a:bodyPr>
          <a:lstStyle>
            <a:lvl1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Yanone Kaffeesatz"/>
              <a:buNone/>
              <a:defRPr sz="2400" b="1">
                <a:latin typeface="Mulish"/>
                <a:ea typeface="Mulish"/>
                <a:cs typeface="Mulish"/>
                <a:sym typeface="Mulis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Yanone Kaffeesatz"/>
              <a:buNone/>
              <a:defRPr sz="2400">
                <a:latin typeface="Yanone Kaffeesatz"/>
                <a:ea typeface="Yanone Kaffeesatz"/>
                <a:cs typeface="Yanone Kaffeesatz"/>
                <a:sym typeface="Yanone Kaffeesatz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Yanone Kaffeesatz"/>
              <a:buNone/>
              <a:defRPr sz="2400">
                <a:latin typeface="Yanone Kaffeesatz"/>
                <a:ea typeface="Yanone Kaffeesatz"/>
                <a:cs typeface="Yanone Kaffeesatz"/>
                <a:sym typeface="Yanone Kaffeesatz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Yanone Kaffeesatz"/>
              <a:buNone/>
              <a:defRPr sz="2400">
                <a:latin typeface="Yanone Kaffeesatz"/>
                <a:ea typeface="Yanone Kaffeesatz"/>
                <a:cs typeface="Yanone Kaffeesatz"/>
                <a:sym typeface="Yanone Kaffeesatz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Yanone Kaffeesatz"/>
              <a:buNone/>
              <a:defRPr sz="2400">
                <a:latin typeface="Yanone Kaffeesatz"/>
                <a:ea typeface="Yanone Kaffeesatz"/>
                <a:cs typeface="Yanone Kaffeesatz"/>
                <a:sym typeface="Yanone Kaffeesatz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Yanone Kaffeesatz"/>
              <a:buNone/>
              <a:defRPr sz="2400">
                <a:latin typeface="Yanone Kaffeesatz"/>
                <a:ea typeface="Yanone Kaffeesatz"/>
                <a:cs typeface="Yanone Kaffeesatz"/>
                <a:sym typeface="Yanone Kaffeesatz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Yanone Kaffeesatz"/>
              <a:buNone/>
              <a:defRPr sz="2400">
                <a:latin typeface="Yanone Kaffeesatz"/>
                <a:ea typeface="Yanone Kaffeesatz"/>
                <a:cs typeface="Yanone Kaffeesatz"/>
                <a:sym typeface="Yanone Kaffeesatz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Yanone Kaffeesatz"/>
              <a:buNone/>
              <a:defRPr sz="2400">
                <a:latin typeface="Yanone Kaffeesatz"/>
                <a:ea typeface="Yanone Kaffeesatz"/>
                <a:cs typeface="Yanone Kaffeesatz"/>
                <a:sym typeface="Yanone Kaffeesatz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Yanone Kaffeesatz"/>
              <a:buNone/>
              <a:defRPr sz="2400">
                <a:latin typeface="Yanone Kaffeesatz"/>
                <a:ea typeface="Yanone Kaffeesatz"/>
                <a:cs typeface="Yanone Kaffeesatz"/>
                <a:sym typeface="Yanone Kaffeesatz"/>
              </a:defRPr>
            </a:lvl9pPr>
          </a:lstStyle>
          <a:p>
            <a:pPr lvl="0"/>
          </a:p>
        </p:txBody>
      </p:sp>
      <p:sp>
        <p:nvSpPr>
          <p:cNvPr id="100" name="Google Shape;100;p5"/>
          <p:cNvSpPr>
            <a:spLocks noGrp="1" noEditPoints="1"/>
          </p:cNvSpPr>
          <p:nvPr>
            <p:ph type="subTitle" idx="4"/>
          </p:nvPr>
        </p:nvSpPr>
        <p:spPr>
          <a:xfrm>
            <a:off x="4714881" y="2757525"/>
            <a:ext cx="3212100" cy="478200"/>
          </a:xfrm>
          <a:prstGeom prst="rect">
            <a:avLst/>
          </a:prstGeom>
        </p:spPr>
        <p:txBody>
          <a:bodyPr wrap="square" lIns="91425" tIns="91425" rIns="91425" bIns="91425" anchor="b">
            <a:noAutofit/>
          </a:bodyPr>
          <a:lstStyle>
            <a:lvl1pPr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Yanone Kaffeesatz"/>
              <a:buNone/>
              <a:defRPr sz="2400" b="1">
                <a:latin typeface="Mulish"/>
                <a:ea typeface="Mulish"/>
                <a:cs typeface="Mulish"/>
                <a:sym typeface="Mulis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Yanone Kaffeesatz"/>
              <a:buNone/>
              <a:defRPr sz="2400">
                <a:latin typeface="Yanone Kaffeesatz"/>
                <a:ea typeface="Yanone Kaffeesatz"/>
                <a:cs typeface="Yanone Kaffeesatz"/>
                <a:sym typeface="Yanone Kaffeesatz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Yanone Kaffeesatz"/>
              <a:buNone/>
              <a:defRPr sz="2400">
                <a:latin typeface="Yanone Kaffeesatz"/>
                <a:ea typeface="Yanone Kaffeesatz"/>
                <a:cs typeface="Yanone Kaffeesatz"/>
                <a:sym typeface="Yanone Kaffeesatz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Yanone Kaffeesatz"/>
              <a:buNone/>
              <a:defRPr sz="2400">
                <a:latin typeface="Yanone Kaffeesatz"/>
                <a:ea typeface="Yanone Kaffeesatz"/>
                <a:cs typeface="Yanone Kaffeesatz"/>
                <a:sym typeface="Yanone Kaffeesatz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Yanone Kaffeesatz"/>
              <a:buNone/>
              <a:defRPr sz="2400">
                <a:latin typeface="Yanone Kaffeesatz"/>
                <a:ea typeface="Yanone Kaffeesatz"/>
                <a:cs typeface="Yanone Kaffeesatz"/>
                <a:sym typeface="Yanone Kaffeesatz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Yanone Kaffeesatz"/>
              <a:buNone/>
              <a:defRPr sz="2400">
                <a:latin typeface="Yanone Kaffeesatz"/>
                <a:ea typeface="Yanone Kaffeesatz"/>
                <a:cs typeface="Yanone Kaffeesatz"/>
                <a:sym typeface="Yanone Kaffeesatz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Yanone Kaffeesatz"/>
              <a:buNone/>
              <a:defRPr sz="2400">
                <a:latin typeface="Yanone Kaffeesatz"/>
                <a:ea typeface="Yanone Kaffeesatz"/>
                <a:cs typeface="Yanone Kaffeesatz"/>
                <a:sym typeface="Yanone Kaffeesatz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Yanone Kaffeesatz"/>
              <a:buNone/>
              <a:defRPr sz="2400">
                <a:latin typeface="Yanone Kaffeesatz"/>
                <a:ea typeface="Yanone Kaffeesatz"/>
                <a:cs typeface="Yanone Kaffeesatz"/>
                <a:sym typeface="Yanone Kaffeesatz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Yanone Kaffeesatz"/>
              <a:buNone/>
              <a:defRPr sz="2400">
                <a:latin typeface="Yanone Kaffeesatz"/>
                <a:ea typeface="Yanone Kaffeesatz"/>
                <a:cs typeface="Yanone Kaffeesatz"/>
                <a:sym typeface="Yanone Kaffeesatz"/>
              </a:defRPr>
            </a:lvl9pPr>
          </a:lstStyle>
          <a:p>
            <a:pPr lvl="0"/>
          </a:p>
        </p:txBody>
      </p:sp>
      <p:sp>
        <p:nvSpPr>
          <p:cNvPr id="101" name="Google Shape;101;p5"/>
          <p:cNvSpPr>
            <a:spLocks noGrp="1" noEditPoints="1"/>
          </p:cNvSpPr>
          <p:nvPr>
            <p:ph type="title"/>
          </p:nvPr>
        </p:nvSpPr>
        <p:spPr>
          <a:xfrm>
            <a:off x="713225" y="331515"/>
            <a:ext cx="7717500" cy="658500"/>
          </a:xfrm>
          <a:prstGeom prst="rect">
            <a:avLst/>
          </a:prstGeom>
        </p:spPr>
        <p:txBody>
          <a:bodyPr wrap="square" lIns="91425" tIns="91425" rIns="91425" bIns="91425" anchor="t">
            <a:noAutofit/>
          </a:bodyPr>
          <a:lstStyle>
            <a:lvl1pPr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Caveat"/>
              <a:buNone/>
              <a:defRPr sz="3600" b="1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efin Slab"/>
              <a:buNone/>
              <a:defRPr sz="30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efin Slab"/>
              <a:buNone/>
              <a:defRPr sz="30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efin Slab"/>
              <a:buNone/>
              <a:defRPr sz="30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efin Slab"/>
              <a:buNone/>
              <a:defRPr sz="30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efin Slab"/>
              <a:buNone/>
              <a:defRPr sz="30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efin Slab"/>
              <a:buNone/>
              <a:defRPr sz="30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efin Slab"/>
              <a:buNone/>
              <a:defRPr sz="30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efin Slab"/>
              <a:buNone/>
              <a:defRPr sz="30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102" name="Google Shape;102;p5"/>
          <p:cNvSpPr/>
          <p:nvPr/>
        </p:nvSpPr>
        <p:spPr>
          <a:xfrm>
            <a:off x="426799" y="809000"/>
            <a:ext cx="723381" cy="723381"/>
          </a:xfrm>
          <a:custGeom>
            <a:avLst/>
            <a:rect l="l" t="t" r="r" b="b"/>
            <a:pathLst>
              <a:path w="39529" h="39529">
                <a:moveTo>
                  <a:pt x="19781" y="1969"/>
                </a:moveTo>
                <a:cubicBezTo>
                  <a:pt x="29621" y="1969"/>
                  <a:pt x="37560" y="9974"/>
                  <a:pt x="37560" y="19781"/>
                </a:cubicBezTo>
                <a:cubicBezTo>
                  <a:pt x="37560" y="29588"/>
                  <a:pt x="29555" y="37594"/>
                  <a:pt x="19781" y="37594"/>
                </a:cubicBezTo>
                <a:cubicBezTo>
                  <a:pt x="9941" y="37594"/>
                  <a:pt x="1968" y="29588"/>
                  <a:pt x="1968" y="19781"/>
                </a:cubicBezTo>
                <a:cubicBezTo>
                  <a:pt x="1968" y="9974"/>
                  <a:pt x="9974" y="1969"/>
                  <a:pt x="19781" y="1969"/>
                </a:cubicBezTo>
                <a:close/>
                <a:moveTo>
                  <a:pt x="19781" y="0"/>
                </a:moveTo>
                <a:cubicBezTo>
                  <a:pt x="8873" y="0"/>
                  <a:pt x="0" y="8907"/>
                  <a:pt x="0" y="19781"/>
                </a:cubicBezTo>
                <a:cubicBezTo>
                  <a:pt x="0" y="30656"/>
                  <a:pt x="8873" y="39529"/>
                  <a:pt x="19781" y="39529"/>
                </a:cubicBezTo>
                <a:cubicBezTo>
                  <a:pt x="30689" y="39529"/>
                  <a:pt x="39528" y="30656"/>
                  <a:pt x="39528" y="19781"/>
                </a:cubicBezTo>
                <a:cubicBezTo>
                  <a:pt x="39528" y="8907"/>
                  <a:pt x="30655" y="0"/>
                  <a:pt x="19781" y="0"/>
                </a:cubicBezTo>
                <a:close/>
              </a:path>
            </a:pathLst>
          </a:custGeom>
          <a:solidFill>
            <a:srgbClr val="FFFFFF">
              <a:alpha val="5880"/>
            </a:srgbClr>
          </a:solidFill>
          <a:ln>
            <a:noFill/>
          </a:ln>
        </p:spPr>
        <p:txBody>
          <a:bodyPr wrap="square" lIns="91425" tIns="91425" rIns="91425" bIns="91425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103" name="Google Shape;103;p5"/>
          <p:cNvSpPr/>
          <p:nvPr/>
        </p:nvSpPr>
        <p:spPr>
          <a:xfrm>
            <a:off x="655091" y="939625"/>
            <a:ext cx="274720" cy="477392"/>
          </a:xfrm>
          <a:custGeom>
            <a:avLst/>
            <a:rect l="l" t="t" r="r" b="b"/>
            <a:pathLst>
              <a:path w="15012" h="26087">
                <a:moveTo>
                  <a:pt x="5505" y="1"/>
                </a:moveTo>
                <a:lnTo>
                  <a:pt x="5505" y="2603"/>
                </a:lnTo>
                <a:lnTo>
                  <a:pt x="468" y="2603"/>
                </a:lnTo>
                <a:lnTo>
                  <a:pt x="468" y="6572"/>
                </a:lnTo>
                <a:lnTo>
                  <a:pt x="10208" y="6572"/>
                </a:lnTo>
                <a:lnTo>
                  <a:pt x="1" y="19315"/>
                </a:lnTo>
                <a:lnTo>
                  <a:pt x="1" y="23451"/>
                </a:lnTo>
                <a:lnTo>
                  <a:pt x="5505" y="23451"/>
                </a:lnTo>
                <a:lnTo>
                  <a:pt x="5505" y="26086"/>
                </a:lnTo>
                <a:lnTo>
                  <a:pt x="9474" y="26086"/>
                </a:lnTo>
                <a:lnTo>
                  <a:pt x="9474" y="23451"/>
                </a:lnTo>
                <a:lnTo>
                  <a:pt x="14544" y="23451"/>
                </a:lnTo>
                <a:lnTo>
                  <a:pt x="14544" y="19515"/>
                </a:lnTo>
                <a:lnTo>
                  <a:pt x="4871" y="19515"/>
                </a:lnTo>
                <a:lnTo>
                  <a:pt x="15011" y="6906"/>
                </a:lnTo>
                <a:lnTo>
                  <a:pt x="15011" y="2603"/>
                </a:lnTo>
                <a:lnTo>
                  <a:pt x="9474" y="2603"/>
                </a:lnTo>
                <a:lnTo>
                  <a:pt x="9474" y="1"/>
                </a:lnTo>
                <a:lnTo>
                  <a:pt x="5505" y="1"/>
                </a:lnTo>
                <a:close/>
              </a:path>
            </a:pathLst>
          </a:custGeom>
          <a:solidFill>
            <a:srgbClr val="FFFFFF">
              <a:alpha val="5880"/>
            </a:srgbClr>
          </a:solidFill>
          <a:ln>
            <a:noFill/>
          </a:ln>
        </p:spPr>
        <p:txBody>
          <a:bodyPr wrap="square" lIns="91425" tIns="91425" rIns="91425" bIns="91425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104" name="Google Shape;104;p5"/>
          <p:cNvSpPr/>
          <p:nvPr/>
        </p:nvSpPr>
        <p:spPr>
          <a:xfrm>
            <a:off x="356600" y="737575"/>
            <a:ext cx="868664" cy="868664"/>
          </a:xfrm>
          <a:custGeom>
            <a:avLst/>
            <a:rect l="l" t="t" r="r" b="b"/>
            <a:pathLst>
              <a:path w="47468" h="47468">
                <a:moveTo>
                  <a:pt x="23717" y="1669"/>
                </a:moveTo>
                <a:cubicBezTo>
                  <a:pt x="35892" y="1669"/>
                  <a:pt x="45766" y="11609"/>
                  <a:pt x="45766" y="23718"/>
                </a:cubicBezTo>
                <a:cubicBezTo>
                  <a:pt x="45766" y="35893"/>
                  <a:pt x="35892" y="45800"/>
                  <a:pt x="23717" y="45800"/>
                </a:cubicBezTo>
                <a:cubicBezTo>
                  <a:pt x="11542" y="45800"/>
                  <a:pt x="1668" y="35893"/>
                  <a:pt x="1668" y="23718"/>
                </a:cubicBezTo>
                <a:cubicBezTo>
                  <a:pt x="1668" y="11542"/>
                  <a:pt x="11542" y="1669"/>
                  <a:pt x="23717" y="1669"/>
                </a:cubicBezTo>
                <a:close/>
                <a:moveTo>
                  <a:pt x="23717" y="1"/>
                </a:moveTo>
                <a:cubicBezTo>
                  <a:pt x="10641" y="1"/>
                  <a:pt x="0" y="10642"/>
                  <a:pt x="0" y="23718"/>
                </a:cubicBezTo>
                <a:cubicBezTo>
                  <a:pt x="0" y="36827"/>
                  <a:pt x="10641" y="47468"/>
                  <a:pt x="23717" y="47468"/>
                </a:cubicBezTo>
                <a:cubicBezTo>
                  <a:pt x="36826" y="47468"/>
                  <a:pt x="47467" y="36827"/>
                  <a:pt x="47467" y="23718"/>
                </a:cubicBezTo>
                <a:cubicBezTo>
                  <a:pt x="47467" y="10642"/>
                  <a:pt x="36826" y="1"/>
                  <a:pt x="23717" y="1"/>
                </a:cubicBezTo>
                <a:close/>
              </a:path>
            </a:pathLst>
          </a:custGeom>
          <a:solidFill>
            <a:srgbClr val="FFFFFF">
              <a:alpha val="5880"/>
            </a:srgbClr>
          </a:solidFill>
          <a:ln>
            <a:noFill/>
          </a:ln>
        </p:spPr>
        <p:txBody>
          <a:bodyPr wrap="square" lIns="91425" tIns="91425" rIns="91425" bIns="91425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ulish"/>
              <a:ea typeface="Mulish"/>
              <a:cs typeface="Mulish"/>
              <a:sym typeface="Mulish"/>
            </a:endParaRPr>
          </a:p>
        </p:txBody>
      </p:sp>
      <p:grpSp>
        <p:nvGrpSpPr>
          <p:cNvPr id="105" name="Google Shape;105;p5"/>
          <p:cNvGrpSpPr/>
          <p:nvPr/>
        </p:nvGrpSpPr>
        <p:grpSpPr>
          <a:xfrm>
            <a:off x="425088" y="4233125"/>
            <a:ext cx="868653" cy="868664"/>
            <a:chOff x="425088" y="4233125"/>
            <a:chExt cx="868653" cy="868664"/>
          </a:xfrm>
        </p:grpSpPr>
        <p:sp>
          <p:nvSpPr>
            <p:cNvPr id="106" name="Google Shape;106;p5"/>
            <p:cNvSpPr/>
            <p:nvPr/>
          </p:nvSpPr>
          <p:spPr>
            <a:xfrm>
              <a:off x="496551" y="4306380"/>
              <a:ext cx="723893" cy="723381"/>
            </a:xfrm>
            <a:custGeom>
              <a:avLst/>
              <a:rect l="l" t="t" r="r" b="b"/>
              <a:pathLst>
                <a:path w="39530" h="39529">
                  <a:moveTo>
                    <a:pt x="19782" y="1969"/>
                  </a:moveTo>
                  <a:cubicBezTo>
                    <a:pt x="29555" y="1969"/>
                    <a:pt x="37528" y="9941"/>
                    <a:pt x="37561" y="19781"/>
                  </a:cubicBezTo>
                  <a:cubicBezTo>
                    <a:pt x="37561" y="29555"/>
                    <a:pt x="29555" y="37561"/>
                    <a:pt x="19782" y="37561"/>
                  </a:cubicBezTo>
                  <a:cubicBezTo>
                    <a:pt x="9941" y="37561"/>
                    <a:pt x="1969" y="29555"/>
                    <a:pt x="1969" y="19781"/>
                  </a:cubicBezTo>
                  <a:cubicBezTo>
                    <a:pt x="1969" y="9941"/>
                    <a:pt x="9975" y="1969"/>
                    <a:pt x="19782" y="1969"/>
                  </a:cubicBezTo>
                  <a:close/>
                  <a:moveTo>
                    <a:pt x="19782" y="1"/>
                  </a:moveTo>
                  <a:cubicBezTo>
                    <a:pt x="8841" y="1"/>
                    <a:pt x="1" y="8874"/>
                    <a:pt x="1" y="19781"/>
                  </a:cubicBezTo>
                  <a:cubicBezTo>
                    <a:pt x="1" y="30656"/>
                    <a:pt x="8874" y="39529"/>
                    <a:pt x="19782" y="39529"/>
                  </a:cubicBezTo>
                  <a:cubicBezTo>
                    <a:pt x="30656" y="39529"/>
                    <a:pt x="39529" y="30656"/>
                    <a:pt x="39529" y="19781"/>
                  </a:cubicBezTo>
                  <a:cubicBezTo>
                    <a:pt x="39529" y="8874"/>
                    <a:pt x="30656" y="1"/>
                    <a:pt x="19782" y="1"/>
                  </a:cubicBezTo>
                  <a:close/>
                </a:path>
              </a:pathLst>
            </a:custGeom>
            <a:solidFill>
              <a:srgbClr val="FFFFFF">
                <a:alpha val="5880"/>
              </a:srgb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ulish"/>
                <a:ea typeface="Mulish"/>
                <a:cs typeface="Mulish"/>
                <a:sym typeface="Mulish"/>
              </a:endParaRPr>
            </a:p>
          </p:txBody>
        </p:sp>
        <p:sp>
          <p:nvSpPr>
            <p:cNvPr id="107" name="Google Shape;107;p5"/>
            <p:cNvSpPr/>
            <p:nvPr/>
          </p:nvSpPr>
          <p:spPr>
            <a:xfrm>
              <a:off x="691421" y="4715970"/>
              <a:ext cx="335998" cy="231385"/>
            </a:xfrm>
            <a:custGeom>
              <a:avLst/>
              <a:rect l="l" t="t" r="r" b="b"/>
              <a:pathLst>
                <a:path w="18348" h="12644">
                  <a:moveTo>
                    <a:pt x="18347" y="1"/>
                  </a:moveTo>
                  <a:lnTo>
                    <a:pt x="18347" y="1"/>
                  </a:lnTo>
                  <a:lnTo>
                    <a:pt x="18347" y="1"/>
                  </a:lnTo>
                  <a:close/>
                  <a:moveTo>
                    <a:pt x="1" y="1"/>
                  </a:moveTo>
                  <a:lnTo>
                    <a:pt x="9174" y="12643"/>
                  </a:lnTo>
                  <a:lnTo>
                    <a:pt x="18347" y="1"/>
                  </a:lnTo>
                  <a:lnTo>
                    <a:pt x="9174" y="597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5880"/>
              </a:srgb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ulish"/>
                <a:ea typeface="Mulish"/>
                <a:cs typeface="Mulish"/>
                <a:sym typeface="Mulish"/>
              </a:endParaRPr>
            </a:p>
          </p:txBody>
        </p:sp>
        <p:sp>
          <p:nvSpPr>
            <p:cNvPr id="108" name="Google Shape;108;p5"/>
            <p:cNvSpPr/>
            <p:nvPr/>
          </p:nvSpPr>
          <p:spPr>
            <a:xfrm>
              <a:off x="687758" y="4404651"/>
              <a:ext cx="343323" cy="398025"/>
            </a:xfrm>
            <a:custGeom>
              <a:avLst/>
              <a:rect l="l" t="t" r="r" b="b"/>
              <a:pathLst>
                <a:path w="18748" h="21750">
                  <a:moveTo>
                    <a:pt x="9374" y="1"/>
                  </a:moveTo>
                  <a:lnTo>
                    <a:pt x="0" y="16112"/>
                  </a:lnTo>
                  <a:lnTo>
                    <a:pt x="9374" y="21750"/>
                  </a:lnTo>
                  <a:lnTo>
                    <a:pt x="18747" y="16112"/>
                  </a:lnTo>
                  <a:lnTo>
                    <a:pt x="9374" y="1"/>
                  </a:lnTo>
                  <a:close/>
                </a:path>
              </a:pathLst>
            </a:custGeom>
            <a:solidFill>
              <a:srgbClr val="FFFFFF">
                <a:alpha val="5880"/>
              </a:srgb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ulish"/>
                <a:ea typeface="Mulish"/>
                <a:cs typeface="Mulish"/>
                <a:sym typeface="Mulish"/>
              </a:endParaRPr>
            </a:p>
          </p:txBody>
        </p:sp>
        <p:sp>
          <p:nvSpPr>
            <p:cNvPr id="109" name="Google Shape;109;p5"/>
            <p:cNvSpPr/>
            <p:nvPr/>
          </p:nvSpPr>
          <p:spPr>
            <a:xfrm>
              <a:off x="425088" y="4233125"/>
              <a:ext cx="868653" cy="868664"/>
            </a:xfrm>
            <a:custGeom>
              <a:avLst/>
              <a:rect l="l" t="t" r="r" b="b"/>
              <a:pathLst>
                <a:path w="47435" h="47468">
                  <a:moveTo>
                    <a:pt x="23718" y="1701"/>
                  </a:moveTo>
                  <a:cubicBezTo>
                    <a:pt x="35893" y="1701"/>
                    <a:pt x="45767" y="11609"/>
                    <a:pt x="45767" y="23751"/>
                  </a:cubicBezTo>
                  <a:cubicBezTo>
                    <a:pt x="45767" y="35959"/>
                    <a:pt x="35893" y="45833"/>
                    <a:pt x="23718" y="45833"/>
                  </a:cubicBezTo>
                  <a:cubicBezTo>
                    <a:pt x="11542" y="45833"/>
                    <a:pt x="1669" y="35926"/>
                    <a:pt x="1669" y="23751"/>
                  </a:cubicBezTo>
                  <a:cubicBezTo>
                    <a:pt x="1669" y="11609"/>
                    <a:pt x="11542" y="1701"/>
                    <a:pt x="23718" y="1701"/>
                  </a:cubicBezTo>
                  <a:close/>
                  <a:moveTo>
                    <a:pt x="23718" y="0"/>
                  </a:moveTo>
                  <a:cubicBezTo>
                    <a:pt x="10642" y="0"/>
                    <a:pt x="1" y="10641"/>
                    <a:pt x="1" y="23717"/>
                  </a:cubicBezTo>
                  <a:cubicBezTo>
                    <a:pt x="1" y="36827"/>
                    <a:pt x="10642" y="47468"/>
                    <a:pt x="23718" y="47468"/>
                  </a:cubicBezTo>
                  <a:cubicBezTo>
                    <a:pt x="36827" y="47468"/>
                    <a:pt x="47435" y="36827"/>
                    <a:pt x="47435" y="23717"/>
                  </a:cubicBezTo>
                  <a:cubicBezTo>
                    <a:pt x="47435" y="10641"/>
                    <a:pt x="36794" y="0"/>
                    <a:pt x="23718" y="0"/>
                  </a:cubicBezTo>
                  <a:close/>
                </a:path>
              </a:pathLst>
            </a:custGeom>
            <a:solidFill>
              <a:srgbClr val="FFFFFF">
                <a:alpha val="5880"/>
              </a:srgb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ulish"/>
                <a:ea typeface="Mulish"/>
                <a:cs typeface="Mulish"/>
                <a:sym typeface="Mulish"/>
              </a:endParaRPr>
            </a:p>
          </p:txBody>
        </p:sp>
      </p:grpSp>
      <p:sp>
        <p:nvSpPr>
          <p:cNvPr id="110" name="Google Shape;110;p5"/>
          <p:cNvSpPr/>
          <p:nvPr/>
        </p:nvSpPr>
        <p:spPr>
          <a:xfrm>
            <a:off x="7951725" y="2049025"/>
            <a:ext cx="868664" cy="868664"/>
          </a:xfrm>
          <a:custGeom>
            <a:avLst/>
            <a:rect l="l" t="t" r="r" b="b"/>
            <a:pathLst>
              <a:path w="47468" h="47468">
                <a:moveTo>
                  <a:pt x="23751" y="1668"/>
                </a:moveTo>
                <a:cubicBezTo>
                  <a:pt x="35926" y="1668"/>
                  <a:pt x="45800" y="11608"/>
                  <a:pt x="45800" y="23750"/>
                </a:cubicBezTo>
                <a:cubicBezTo>
                  <a:pt x="45800" y="35926"/>
                  <a:pt x="35926" y="45799"/>
                  <a:pt x="23751" y="45799"/>
                </a:cubicBezTo>
                <a:cubicBezTo>
                  <a:pt x="11575" y="45799"/>
                  <a:pt x="1668" y="35926"/>
                  <a:pt x="1668" y="23750"/>
                </a:cubicBezTo>
                <a:cubicBezTo>
                  <a:pt x="1668" y="11575"/>
                  <a:pt x="11575" y="1668"/>
                  <a:pt x="23751" y="1668"/>
                </a:cubicBezTo>
                <a:close/>
                <a:moveTo>
                  <a:pt x="23751" y="0"/>
                </a:moveTo>
                <a:cubicBezTo>
                  <a:pt x="10641" y="0"/>
                  <a:pt x="0" y="10641"/>
                  <a:pt x="0" y="23750"/>
                </a:cubicBezTo>
                <a:cubicBezTo>
                  <a:pt x="0" y="36826"/>
                  <a:pt x="10641" y="47467"/>
                  <a:pt x="23751" y="47467"/>
                </a:cubicBezTo>
                <a:cubicBezTo>
                  <a:pt x="36827" y="47467"/>
                  <a:pt x="47468" y="36826"/>
                  <a:pt x="47468" y="23750"/>
                </a:cubicBezTo>
                <a:cubicBezTo>
                  <a:pt x="47468" y="10641"/>
                  <a:pt x="36827" y="0"/>
                  <a:pt x="23751" y="0"/>
                </a:cubicBezTo>
                <a:close/>
              </a:path>
            </a:pathLst>
          </a:custGeom>
          <a:solidFill>
            <a:srgbClr val="FFFFFF">
              <a:alpha val="5880"/>
            </a:srgbClr>
          </a:solidFill>
          <a:ln>
            <a:noFill/>
          </a:ln>
        </p:spPr>
        <p:txBody>
          <a:bodyPr wrap="square" lIns="91425" tIns="91425" rIns="91425" bIns="91425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111" name="Google Shape;111;p5"/>
          <p:cNvSpPr/>
          <p:nvPr/>
        </p:nvSpPr>
        <p:spPr>
          <a:xfrm>
            <a:off x="8024358" y="2121658"/>
            <a:ext cx="724003" cy="723381"/>
          </a:xfrm>
          <a:custGeom>
            <a:avLst/>
            <a:rect l="l" t="t" r="r" b="b"/>
            <a:pathLst>
              <a:path w="39563" h="39529">
                <a:moveTo>
                  <a:pt x="19782" y="1969"/>
                </a:moveTo>
                <a:cubicBezTo>
                  <a:pt x="29622" y="1969"/>
                  <a:pt x="37561" y="9974"/>
                  <a:pt x="37561" y="19781"/>
                </a:cubicBezTo>
                <a:cubicBezTo>
                  <a:pt x="37561" y="29555"/>
                  <a:pt x="29555" y="37561"/>
                  <a:pt x="19782" y="37561"/>
                </a:cubicBezTo>
                <a:cubicBezTo>
                  <a:pt x="9941" y="37561"/>
                  <a:pt x="1969" y="29555"/>
                  <a:pt x="1969" y="19781"/>
                </a:cubicBezTo>
                <a:cubicBezTo>
                  <a:pt x="1969" y="9974"/>
                  <a:pt x="9975" y="1969"/>
                  <a:pt x="19782" y="1969"/>
                </a:cubicBezTo>
                <a:close/>
                <a:moveTo>
                  <a:pt x="19782" y="1"/>
                </a:moveTo>
                <a:cubicBezTo>
                  <a:pt x="8874" y="1"/>
                  <a:pt x="1" y="8874"/>
                  <a:pt x="1" y="19781"/>
                </a:cubicBezTo>
                <a:cubicBezTo>
                  <a:pt x="1" y="30656"/>
                  <a:pt x="8874" y="39529"/>
                  <a:pt x="19782" y="39529"/>
                </a:cubicBezTo>
                <a:cubicBezTo>
                  <a:pt x="30689" y="39529"/>
                  <a:pt x="39562" y="30656"/>
                  <a:pt x="39529" y="19781"/>
                </a:cubicBezTo>
                <a:cubicBezTo>
                  <a:pt x="39529" y="8874"/>
                  <a:pt x="30656" y="1"/>
                  <a:pt x="19782" y="1"/>
                </a:cubicBezTo>
                <a:close/>
              </a:path>
            </a:pathLst>
          </a:custGeom>
          <a:solidFill>
            <a:srgbClr val="FFFFFF">
              <a:alpha val="5880"/>
            </a:srgbClr>
          </a:solidFill>
          <a:ln>
            <a:noFill/>
          </a:ln>
        </p:spPr>
        <p:txBody>
          <a:bodyPr wrap="square" lIns="91425" tIns="91425" rIns="91425" bIns="91425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112" name="Google Shape;112;p5"/>
          <p:cNvSpPr/>
          <p:nvPr/>
        </p:nvSpPr>
        <p:spPr>
          <a:xfrm>
            <a:off x="8197731" y="2289523"/>
            <a:ext cx="377877" cy="383385"/>
          </a:xfrm>
          <a:custGeom>
            <a:avLst/>
            <a:rect l="l" t="t" r="r" b="b"/>
            <a:pathLst>
              <a:path w="20649" h="20950">
                <a:moveTo>
                  <a:pt x="10575" y="3303"/>
                </a:moveTo>
                <a:cubicBezTo>
                  <a:pt x="11242" y="3303"/>
                  <a:pt x="17246" y="3503"/>
                  <a:pt x="17246" y="10442"/>
                </a:cubicBezTo>
                <a:cubicBezTo>
                  <a:pt x="17246" y="13377"/>
                  <a:pt x="16345" y="15478"/>
                  <a:pt x="14477" y="16613"/>
                </a:cubicBezTo>
                <a:cubicBezTo>
                  <a:pt x="12976" y="17513"/>
                  <a:pt x="11342" y="17547"/>
                  <a:pt x="11008" y="17547"/>
                </a:cubicBezTo>
                <a:lnTo>
                  <a:pt x="7005" y="17547"/>
                </a:lnTo>
                <a:lnTo>
                  <a:pt x="7005" y="11676"/>
                </a:lnTo>
                <a:lnTo>
                  <a:pt x="10274" y="11676"/>
                </a:lnTo>
                <a:lnTo>
                  <a:pt x="10274" y="8340"/>
                </a:lnTo>
                <a:lnTo>
                  <a:pt x="7005" y="8340"/>
                </a:lnTo>
                <a:lnTo>
                  <a:pt x="7005" y="3303"/>
                </a:lnTo>
                <a:lnTo>
                  <a:pt x="10575" y="3303"/>
                </a:lnTo>
                <a:close/>
                <a:moveTo>
                  <a:pt x="3670" y="1"/>
                </a:moveTo>
                <a:lnTo>
                  <a:pt x="3670" y="8373"/>
                </a:lnTo>
                <a:lnTo>
                  <a:pt x="0" y="8373"/>
                </a:lnTo>
                <a:lnTo>
                  <a:pt x="0" y="11709"/>
                </a:lnTo>
                <a:lnTo>
                  <a:pt x="3670" y="11709"/>
                </a:lnTo>
                <a:lnTo>
                  <a:pt x="3670" y="20949"/>
                </a:lnTo>
                <a:lnTo>
                  <a:pt x="11008" y="20949"/>
                </a:lnTo>
                <a:cubicBezTo>
                  <a:pt x="11675" y="20949"/>
                  <a:pt x="14010" y="20816"/>
                  <a:pt x="16212" y="19481"/>
                </a:cubicBezTo>
                <a:cubicBezTo>
                  <a:pt x="18213" y="18280"/>
                  <a:pt x="20648" y="15679"/>
                  <a:pt x="20648" y="10475"/>
                </a:cubicBezTo>
                <a:cubicBezTo>
                  <a:pt x="20648" y="2169"/>
                  <a:pt x="14044" y="1"/>
                  <a:pt x="10575" y="1"/>
                </a:cubicBezTo>
                <a:lnTo>
                  <a:pt x="3670" y="1"/>
                </a:lnTo>
                <a:close/>
              </a:path>
            </a:pathLst>
          </a:custGeom>
          <a:solidFill>
            <a:srgbClr val="FFFFFF">
              <a:alpha val="5880"/>
            </a:srgbClr>
          </a:solidFill>
          <a:ln>
            <a:noFill/>
          </a:ln>
        </p:spPr>
        <p:txBody>
          <a:bodyPr wrap="square" lIns="91425" tIns="91425" rIns="91425" bIns="91425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113" name="Google Shape;113;p5"/>
          <p:cNvSpPr/>
          <p:nvPr/>
        </p:nvSpPr>
        <p:spPr>
          <a:xfrm rot="5400000">
            <a:off x="5904475" y="1811850"/>
            <a:ext cx="6572400" cy="15198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wrap="square" lIns="91425" tIns="91425" rIns="91425" bIns="91425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114" name="Google Shape;114;p5"/>
          <p:cNvSpPr/>
          <p:nvPr/>
        </p:nvSpPr>
        <p:spPr>
          <a:xfrm rot="5400000">
            <a:off x="-3332925" y="1811850"/>
            <a:ext cx="6572400" cy="15198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wrap="square" lIns="91425" tIns="91425" rIns="91425" bIns="91425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ulish"/>
                <a:ea typeface="Mulish"/>
                <a:cs typeface="Mulish"/>
                <a:sym typeface="Mulish"/>
              </a:rPr>
              <a:t> </a:t>
            </a:r>
            <a:endParaRPr>
              <a:latin typeface="Mulish"/>
              <a:ea typeface="Mulish"/>
              <a:cs typeface="Mulish"/>
              <a:sym typeface="Mulish"/>
            </a:endParaRPr>
          </a:p>
        </p:txBody>
      </p:sp>
    </p:spTree>
  </p:cSld>
  <p:clrMapOvr>
    <a:masterClrMapping/>
  </p:clrMapOvr>
  <p:hf dt="0" sldNum="0" hdr="0" ft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6"/>
          <p:cNvSpPr>
            <a:spLocks noGrp="1" noEditPoints="1"/>
          </p:cNvSpPr>
          <p:nvPr>
            <p:ph type="title"/>
          </p:nvPr>
        </p:nvSpPr>
        <p:spPr>
          <a:xfrm>
            <a:off x="713225" y="331515"/>
            <a:ext cx="7717500" cy="658500"/>
          </a:xfrm>
          <a:prstGeom prst="rect">
            <a:avLst/>
          </a:prstGeom>
        </p:spPr>
        <p:txBody>
          <a:bodyPr wrap="square" lIns="91425" tIns="91425" rIns="91425" bIns="91425" anchor="t">
            <a:noAutofit/>
          </a:bodyPr>
          <a:lstStyle>
            <a:lvl1pPr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Caveat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efin Slab"/>
              <a:buNone/>
              <a:defRPr sz="30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efin Slab"/>
              <a:buNone/>
              <a:defRPr sz="30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efin Slab"/>
              <a:buNone/>
              <a:defRPr sz="30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efin Slab"/>
              <a:buNone/>
              <a:defRPr sz="30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efin Slab"/>
              <a:buNone/>
              <a:defRPr sz="30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efin Slab"/>
              <a:buNone/>
              <a:defRPr sz="30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efin Slab"/>
              <a:buNone/>
              <a:defRPr sz="30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efin Slab"/>
              <a:buNone/>
              <a:defRPr sz="30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117" name="Google Shape;117;p6"/>
          <p:cNvSpPr/>
          <p:nvPr/>
        </p:nvSpPr>
        <p:spPr>
          <a:xfrm>
            <a:off x="8066628" y="69254"/>
            <a:ext cx="723381" cy="723381"/>
          </a:xfrm>
          <a:custGeom>
            <a:avLst/>
            <a:rect l="l" t="t" r="r" b="b"/>
            <a:pathLst>
              <a:path w="39529" h="39529">
                <a:moveTo>
                  <a:pt x="19781" y="1969"/>
                </a:moveTo>
                <a:cubicBezTo>
                  <a:pt x="29621" y="1969"/>
                  <a:pt x="37560" y="9974"/>
                  <a:pt x="37560" y="19781"/>
                </a:cubicBezTo>
                <a:cubicBezTo>
                  <a:pt x="37560" y="29588"/>
                  <a:pt x="29555" y="37594"/>
                  <a:pt x="19781" y="37594"/>
                </a:cubicBezTo>
                <a:cubicBezTo>
                  <a:pt x="9941" y="37594"/>
                  <a:pt x="1968" y="29588"/>
                  <a:pt x="1968" y="19781"/>
                </a:cubicBezTo>
                <a:cubicBezTo>
                  <a:pt x="1968" y="9974"/>
                  <a:pt x="9974" y="1969"/>
                  <a:pt x="19781" y="1969"/>
                </a:cubicBezTo>
                <a:close/>
                <a:moveTo>
                  <a:pt x="19781" y="0"/>
                </a:moveTo>
                <a:cubicBezTo>
                  <a:pt x="8873" y="0"/>
                  <a:pt x="0" y="8907"/>
                  <a:pt x="0" y="19781"/>
                </a:cubicBezTo>
                <a:cubicBezTo>
                  <a:pt x="0" y="30656"/>
                  <a:pt x="8873" y="39529"/>
                  <a:pt x="19781" y="39529"/>
                </a:cubicBezTo>
                <a:cubicBezTo>
                  <a:pt x="30689" y="39529"/>
                  <a:pt x="39528" y="30656"/>
                  <a:pt x="39528" y="19781"/>
                </a:cubicBezTo>
                <a:cubicBezTo>
                  <a:pt x="39528" y="8907"/>
                  <a:pt x="30655" y="0"/>
                  <a:pt x="19781" y="0"/>
                </a:cubicBezTo>
                <a:close/>
              </a:path>
            </a:pathLst>
          </a:custGeom>
          <a:solidFill>
            <a:srgbClr val="FFFFFF">
              <a:alpha val="5880"/>
            </a:srgbClr>
          </a:solidFill>
          <a:ln>
            <a:noFill/>
          </a:ln>
        </p:spPr>
        <p:txBody>
          <a:bodyPr wrap="square" lIns="91425" tIns="91425" rIns="91425" bIns="91425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118" name="Google Shape;118;p6"/>
          <p:cNvSpPr/>
          <p:nvPr/>
        </p:nvSpPr>
        <p:spPr>
          <a:xfrm>
            <a:off x="8294894" y="199865"/>
            <a:ext cx="274720" cy="477392"/>
          </a:xfrm>
          <a:custGeom>
            <a:avLst/>
            <a:rect l="l" t="t" r="r" b="b"/>
            <a:pathLst>
              <a:path w="15012" h="26087">
                <a:moveTo>
                  <a:pt x="5505" y="1"/>
                </a:moveTo>
                <a:lnTo>
                  <a:pt x="5505" y="2603"/>
                </a:lnTo>
                <a:lnTo>
                  <a:pt x="468" y="2603"/>
                </a:lnTo>
                <a:lnTo>
                  <a:pt x="468" y="6572"/>
                </a:lnTo>
                <a:lnTo>
                  <a:pt x="10208" y="6572"/>
                </a:lnTo>
                <a:lnTo>
                  <a:pt x="1" y="19315"/>
                </a:lnTo>
                <a:lnTo>
                  <a:pt x="1" y="23451"/>
                </a:lnTo>
                <a:lnTo>
                  <a:pt x="5505" y="23451"/>
                </a:lnTo>
                <a:lnTo>
                  <a:pt x="5505" y="26086"/>
                </a:lnTo>
                <a:lnTo>
                  <a:pt x="9474" y="26086"/>
                </a:lnTo>
                <a:lnTo>
                  <a:pt x="9474" y="23451"/>
                </a:lnTo>
                <a:lnTo>
                  <a:pt x="14544" y="23451"/>
                </a:lnTo>
                <a:lnTo>
                  <a:pt x="14544" y="19515"/>
                </a:lnTo>
                <a:lnTo>
                  <a:pt x="4871" y="19515"/>
                </a:lnTo>
                <a:lnTo>
                  <a:pt x="15011" y="6906"/>
                </a:lnTo>
                <a:lnTo>
                  <a:pt x="15011" y="2603"/>
                </a:lnTo>
                <a:lnTo>
                  <a:pt x="9474" y="2603"/>
                </a:lnTo>
                <a:lnTo>
                  <a:pt x="9474" y="1"/>
                </a:lnTo>
                <a:lnTo>
                  <a:pt x="5505" y="1"/>
                </a:lnTo>
                <a:close/>
              </a:path>
            </a:pathLst>
          </a:custGeom>
          <a:solidFill>
            <a:srgbClr val="FFFFFF">
              <a:alpha val="5880"/>
            </a:srgbClr>
          </a:solidFill>
          <a:ln>
            <a:noFill/>
          </a:ln>
        </p:spPr>
        <p:txBody>
          <a:bodyPr wrap="square" lIns="91425" tIns="91425" rIns="91425" bIns="91425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119" name="Google Shape;119;p6"/>
          <p:cNvSpPr/>
          <p:nvPr/>
        </p:nvSpPr>
        <p:spPr>
          <a:xfrm>
            <a:off x="7996438" y="-2162"/>
            <a:ext cx="868664" cy="868664"/>
          </a:xfrm>
          <a:custGeom>
            <a:avLst/>
            <a:rect l="l" t="t" r="r" b="b"/>
            <a:pathLst>
              <a:path w="47468" h="47468">
                <a:moveTo>
                  <a:pt x="23717" y="1669"/>
                </a:moveTo>
                <a:cubicBezTo>
                  <a:pt x="35892" y="1669"/>
                  <a:pt x="45766" y="11609"/>
                  <a:pt x="45766" y="23718"/>
                </a:cubicBezTo>
                <a:cubicBezTo>
                  <a:pt x="45766" y="35893"/>
                  <a:pt x="35892" y="45800"/>
                  <a:pt x="23717" y="45800"/>
                </a:cubicBezTo>
                <a:cubicBezTo>
                  <a:pt x="11542" y="45800"/>
                  <a:pt x="1668" y="35893"/>
                  <a:pt x="1668" y="23718"/>
                </a:cubicBezTo>
                <a:cubicBezTo>
                  <a:pt x="1668" y="11542"/>
                  <a:pt x="11542" y="1669"/>
                  <a:pt x="23717" y="1669"/>
                </a:cubicBezTo>
                <a:close/>
                <a:moveTo>
                  <a:pt x="23717" y="1"/>
                </a:moveTo>
                <a:cubicBezTo>
                  <a:pt x="10641" y="1"/>
                  <a:pt x="0" y="10642"/>
                  <a:pt x="0" y="23718"/>
                </a:cubicBezTo>
                <a:cubicBezTo>
                  <a:pt x="0" y="36827"/>
                  <a:pt x="10641" y="47468"/>
                  <a:pt x="23717" y="47468"/>
                </a:cubicBezTo>
                <a:cubicBezTo>
                  <a:pt x="36826" y="47468"/>
                  <a:pt x="47467" y="36827"/>
                  <a:pt x="47467" y="23718"/>
                </a:cubicBezTo>
                <a:cubicBezTo>
                  <a:pt x="47467" y="10642"/>
                  <a:pt x="36826" y="1"/>
                  <a:pt x="23717" y="1"/>
                </a:cubicBezTo>
                <a:close/>
              </a:path>
            </a:pathLst>
          </a:custGeom>
          <a:solidFill>
            <a:srgbClr val="FFFFFF">
              <a:alpha val="5880"/>
            </a:srgbClr>
          </a:solidFill>
          <a:ln>
            <a:noFill/>
          </a:ln>
        </p:spPr>
        <p:txBody>
          <a:bodyPr wrap="square" lIns="91425" tIns="91425" rIns="91425" bIns="91425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120" name="Google Shape;120;p6"/>
          <p:cNvSpPr/>
          <p:nvPr/>
        </p:nvSpPr>
        <p:spPr>
          <a:xfrm>
            <a:off x="8678672" y="2571407"/>
            <a:ext cx="723399" cy="723875"/>
          </a:xfrm>
          <a:custGeom>
            <a:avLst/>
            <a:rect l="l" t="t" r="r" b="b"/>
            <a:pathLst>
              <a:path w="39530" h="39529">
                <a:moveTo>
                  <a:pt x="19782" y="1935"/>
                </a:moveTo>
                <a:cubicBezTo>
                  <a:pt x="29555" y="1935"/>
                  <a:pt x="37528" y="9907"/>
                  <a:pt x="37561" y="19748"/>
                </a:cubicBezTo>
                <a:cubicBezTo>
                  <a:pt x="37561" y="29555"/>
                  <a:pt x="29555" y="37560"/>
                  <a:pt x="19748" y="37560"/>
                </a:cubicBezTo>
                <a:cubicBezTo>
                  <a:pt x="9941" y="37560"/>
                  <a:pt x="1969" y="29555"/>
                  <a:pt x="1969" y="19748"/>
                </a:cubicBezTo>
                <a:cubicBezTo>
                  <a:pt x="1969" y="9907"/>
                  <a:pt x="9975" y="1935"/>
                  <a:pt x="19782" y="1935"/>
                </a:cubicBezTo>
                <a:close/>
                <a:moveTo>
                  <a:pt x="19782" y="0"/>
                </a:moveTo>
                <a:cubicBezTo>
                  <a:pt x="8874" y="0"/>
                  <a:pt x="1" y="8873"/>
                  <a:pt x="1" y="19748"/>
                </a:cubicBezTo>
                <a:cubicBezTo>
                  <a:pt x="1" y="30622"/>
                  <a:pt x="8874" y="39529"/>
                  <a:pt x="19782" y="39529"/>
                </a:cubicBezTo>
                <a:cubicBezTo>
                  <a:pt x="30656" y="39529"/>
                  <a:pt x="39529" y="30622"/>
                  <a:pt x="39529" y="19748"/>
                </a:cubicBezTo>
                <a:cubicBezTo>
                  <a:pt x="39529" y="8873"/>
                  <a:pt x="30656" y="0"/>
                  <a:pt x="19782" y="0"/>
                </a:cubicBezTo>
                <a:close/>
              </a:path>
            </a:pathLst>
          </a:custGeom>
          <a:solidFill>
            <a:srgbClr val="FFFFFF">
              <a:alpha val="5880"/>
            </a:srgbClr>
          </a:solidFill>
          <a:ln>
            <a:noFill/>
          </a:ln>
        </p:spPr>
        <p:txBody>
          <a:bodyPr wrap="square" lIns="91425" tIns="91425" rIns="91425" bIns="91425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121" name="Google Shape;121;p6"/>
          <p:cNvSpPr/>
          <p:nvPr/>
        </p:nvSpPr>
        <p:spPr>
          <a:xfrm>
            <a:off x="8900270" y="2736335"/>
            <a:ext cx="345522" cy="407453"/>
          </a:xfrm>
          <a:custGeom>
            <a:avLst/>
            <a:rect l="l" t="t" r="r" b="b"/>
            <a:pathLst>
              <a:path w="18881" h="22250">
                <a:moveTo>
                  <a:pt x="7339" y="1"/>
                </a:moveTo>
                <a:lnTo>
                  <a:pt x="0" y="22250"/>
                </a:lnTo>
                <a:lnTo>
                  <a:pt x="16579" y="22250"/>
                </a:lnTo>
                <a:lnTo>
                  <a:pt x="18881" y="17513"/>
                </a:lnTo>
                <a:lnTo>
                  <a:pt x="7939" y="17513"/>
                </a:lnTo>
                <a:lnTo>
                  <a:pt x="13343" y="1"/>
                </a:lnTo>
                <a:lnTo>
                  <a:pt x="7339" y="1"/>
                </a:lnTo>
                <a:close/>
              </a:path>
            </a:pathLst>
          </a:custGeom>
          <a:solidFill>
            <a:srgbClr val="FFFFFF">
              <a:alpha val="5880"/>
            </a:srgbClr>
          </a:solidFill>
          <a:ln>
            <a:noFill/>
          </a:ln>
        </p:spPr>
        <p:txBody>
          <a:bodyPr wrap="square" lIns="91425" tIns="91425" rIns="91425" bIns="91425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122" name="Google Shape;122;p6"/>
          <p:cNvSpPr/>
          <p:nvPr/>
        </p:nvSpPr>
        <p:spPr>
          <a:xfrm>
            <a:off x="8840446" y="2798031"/>
            <a:ext cx="382763" cy="263297"/>
          </a:xfrm>
          <a:custGeom>
            <a:avLst/>
            <a:rect l="l" t="t" r="r" b="b"/>
            <a:pathLst>
              <a:path w="20916" h="14378">
                <a:moveTo>
                  <a:pt x="20915" y="1"/>
                </a:moveTo>
                <a:lnTo>
                  <a:pt x="1001" y="10375"/>
                </a:lnTo>
                <a:lnTo>
                  <a:pt x="0" y="14378"/>
                </a:lnTo>
                <a:lnTo>
                  <a:pt x="19147" y="4437"/>
                </a:lnTo>
                <a:lnTo>
                  <a:pt x="20915" y="1"/>
                </a:lnTo>
                <a:close/>
                <a:moveTo>
                  <a:pt x="0" y="14378"/>
                </a:moveTo>
                <a:lnTo>
                  <a:pt x="0" y="14378"/>
                </a:lnTo>
                <a:lnTo>
                  <a:pt x="0" y="14378"/>
                </a:lnTo>
                <a:close/>
              </a:path>
            </a:pathLst>
          </a:custGeom>
          <a:solidFill>
            <a:srgbClr val="FFFFFF">
              <a:alpha val="5880"/>
            </a:srgbClr>
          </a:solidFill>
          <a:ln>
            <a:noFill/>
          </a:ln>
        </p:spPr>
        <p:txBody>
          <a:bodyPr wrap="square" lIns="91425" tIns="91425" rIns="91425" bIns="91425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123" name="Google Shape;123;p6"/>
          <p:cNvSpPr/>
          <p:nvPr/>
        </p:nvSpPr>
        <p:spPr>
          <a:xfrm>
            <a:off x="8606038" y="2498100"/>
            <a:ext cx="868664" cy="868653"/>
          </a:xfrm>
          <a:custGeom>
            <a:avLst/>
            <a:rect l="l" t="t" r="r" b="b"/>
            <a:pathLst>
              <a:path w="47468" h="47435">
                <a:moveTo>
                  <a:pt x="23751" y="1702"/>
                </a:moveTo>
                <a:cubicBezTo>
                  <a:pt x="35859" y="1702"/>
                  <a:pt x="45766" y="11575"/>
                  <a:pt x="45800" y="23751"/>
                </a:cubicBezTo>
                <a:cubicBezTo>
                  <a:pt x="45800" y="35926"/>
                  <a:pt x="35926" y="45833"/>
                  <a:pt x="23751" y="45833"/>
                </a:cubicBezTo>
                <a:cubicBezTo>
                  <a:pt x="11575" y="45833"/>
                  <a:pt x="1668" y="35926"/>
                  <a:pt x="1668" y="23751"/>
                </a:cubicBezTo>
                <a:cubicBezTo>
                  <a:pt x="1668" y="11575"/>
                  <a:pt x="11575" y="1702"/>
                  <a:pt x="23751" y="1702"/>
                </a:cubicBezTo>
                <a:close/>
                <a:moveTo>
                  <a:pt x="23751" y="0"/>
                </a:moveTo>
                <a:cubicBezTo>
                  <a:pt x="10641" y="0"/>
                  <a:pt x="0" y="10608"/>
                  <a:pt x="0" y="23717"/>
                </a:cubicBezTo>
                <a:cubicBezTo>
                  <a:pt x="0" y="36827"/>
                  <a:pt x="10641" y="47434"/>
                  <a:pt x="23751" y="47434"/>
                </a:cubicBezTo>
                <a:cubicBezTo>
                  <a:pt x="36793" y="47434"/>
                  <a:pt x="47434" y="36827"/>
                  <a:pt x="47468" y="23717"/>
                </a:cubicBezTo>
                <a:cubicBezTo>
                  <a:pt x="47468" y="10608"/>
                  <a:pt x="36827" y="0"/>
                  <a:pt x="23751" y="0"/>
                </a:cubicBezTo>
                <a:close/>
              </a:path>
            </a:pathLst>
          </a:custGeom>
          <a:solidFill>
            <a:srgbClr val="FFFFFF">
              <a:alpha val="5880"/>
            </a:srgbClr>
          </a:solidFill>
          <a:ln>
            <a:noFill/>
          </a:ln>
        </p:spPr>
        <p:txBody>
          <a:bodyPr wrap="square" lIns="91425" tIns="91425" rIns="91425" bIns="91425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124" name="Google Shape;124;p6"/>
          <p:cNvSpPr/>
          <p:nvPr/>
        </p:nvSpPr>
        <p:spPr>
          <a:xfrm>
            <a:off x="7632250" y="4941587"/>
            <a:ext cx="723381" cy="723875"/>
          </a:xfrm>
          <a:custGeom>
            <a:avLst/>
            <a:rect l="l" t="t" r="r" b="b"/>
            <a:pathLst>
              <a:path w="39529" h="39529">
                <a:moveTo>
                  <a:pt x="19781" y="1969"/>
                </a:moveTo>
                <a:cubicBezTo>
                  <a:pt x="29621" y="1969"/>
                  <a:pt x="37560" y="9941"/>
                  <a:pt x="37560" y="19781"/>
                </a:cubicBezTo>
                <a:cubicBezTo>
                  <a:pt x="37560" y="29555"/>
                  <a:pt x="29555" y="37561"/>
                  <a:pt x="19781" y="37561"/>
                </a:cubicBezTo>
                <a:cubicBezTo>
                  <a:pt x="9941" y="37561"/>
                  <a:pt x="1968" y="29555"/>
                  <a:pt x="1968" y="19781"/>
                </a:cubicBezTo>
                <a:cubicBezTo>
                  <a:pt x="1968" y="9941"/>
                  <a:pt x="9974" y="1969"/>
                  <a:pt x="19781" y="1969"/>
                </a:cubicBezTo>
                <a:close/>
                <a:moveTo>
                  <a:pt x="19781" y="1"/>
                </a:moveTo>
                <a:cubicBezTo>
                  <a:pt x="8873" y="1"/>
                  <a:pt x="0" y="8874"/>
                  <a:pt x="0" y="19781"/>
                </a:cubicBezTo>
                <a:cubicBezTo>
                  <a:pt x="0" y="30656"/>
                  <a:pt x="8873" y="39529"/>
                  <a:pt x="19781" y="39529"/>
                </a:cubicBezTo>
                <a:cubicBezTo>
                  <a:pt x="30689" y="39529"/>
                  <a:pt x="39528" y="30656"/>
                  <a:pt x="39528" y="19781"/>
                </a:cubicBezTo>
                <a:cubicBezTo>
                  <a:pt x="39528" y="8874"/>
                  <a:pt x="30655" y="1"/>
                  <a:pt x="19781" y="1"/>
                </a:cubicBezTo>
                <a:close/>
              </a:path>
            </a:pathLst>
          </a:custGeom>
          <a:solidFill>
            <a:srgbClr val="FFFFFF">
              <a:alpha val="5880"/>
            </a:srgbClr>
          </a:solidFill>
          <a:ln>
            <a:noFill/>
          </a:ln>
        </p:spPr>
        <p:txBody>
          <a:bodyPr wrap="square" lIns="91425" tIns="91425" rIns="91425" bIns="91425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125" name="Google Shape;125;p6"/>
          <p:cNvSpPr/>
          <p:nvPr/>
        </p:nvSpPr>
        <p:spPr>
          <a:xfrm>
            <a:off x="7851396" y="5072928"/>
            <a:ext cx="318054" cy="467921"/>
          </a:xfrm>
          <a:custGeom>
            <a:avLst/>
            <a:rect l="l" t="t" r="r" b="b"/>
            <a:pathLst>
              <a:path w="17380" h="25552">
                <a:moveTo>
                  <a:pt x="9741" y="5371"/>
                </a:moveTo>
                <a:cubicBezTo>
                  <a:pt x="10341" y="5371"/>
                  <a:pt x="13043" y="5638"/>
                  <a:pt x="13043" y="8039"/>
                </a:cubicBezTo>
                <a:lnTo>
                  <a:pt x="13043" y="8140"/>
                </a:lnTo>
                <a:cubicBezTo>
                  <a:pt x="13043" y="8140"/>
                  <a:pt x="13043" y="8973"/>
                  <a:pt x="12376" y="9641"/>
                </a:cubicBezTo>
                <a:cubicBezTo>
                  <a:pt x="11842" y="10174"/>
                  <a:pt x="10908" y="10508"/>
                  <a:pt x="9741" y="10675"/>
                </a:cubicBezTo>
                <a:lnTo>
                  <a:pt x="5871" y="10675"/>
                </a:lnTo>
                <a:lnTo>
                  <a:pt x="5871" y="5371"/>
                </a:lnTo>
                <a:lnTo>
                  <a:pt x="9741" y="5371"/>
                </a:lnTo>
                <a:close/>
                <a:moveTo>
                  <a:pt x="11375" y="13944"/>
                </a:moveTo>
                <a:cubicBezTo>
                  <a:pt x="12809" y="13944"/>
                  <a:pt x="13910" y="15044"/>
                  <a:pt x="13910" y="16379"/>
                </a:cubicBezTo>
                <a:cubicBezTo>
                  <a:pt x="13977" y="17780"/>
                  <a:pt x="12809" y="18881"/>
                  <a:pt x="11375" y="18881"/>
                </a:cubicBezTo>
                <a:lnTo>
                  <a:pt x="5838" y="18881"/>
                </a:lnTo>
                <a:lnTo>
                  <a:pt x="5838" y="14010"/>
                </a:lnTo>
                <a:lnTo>
                  <a:pt x="8506" y="14010"/>
                </a:lnTo>
                <a:cubicBezTo>
                  <a:pt x="9007" y="14010"/>
                  <a:pt x="9474" y="13977"/>
                  <a:pt x="9874" y="13944"/>
                </a:cubicBezTo>
                <a:lnTo>
                  <a:pt x="11375" y="13944"/>
                </a:lnTo>
                <a:close/>
                <a:moveTo>
                  <a:pt x="2435" y="0"/>
                </a:moveTo>
                <a:lnTo>
                  <a:pt x="2435" y="2202"/>
                </a:lnTo>
                <a:lnTo>
                  <a:pt x="567" y="2202"/>
                </a:lnTo>
                <a:lnTo>
                  <a:pt x="567" y="5438"/>
                </a:lnTo>
                <a:lnTo>
                  <a:pt x="2435" y="5438"/>
                </a:lnTo>
                <a:lnTo>
                  <a:pt x="2435" y="12376"/>
                </a:lnTo>
                <a:lnTo>
                  <a:pt x="2435" y="18814"/>
                </a:lnTo>
                <a:lnTo>
                  <a:pt x="0" y="18814"/>
                </a:lnTo>
                <a:lnTo>
                  <a:pt x="0" y="22016"/>
                </a:lnTo>
                <a:lnTo>
                  <a:pt x="2435" y="22016"/>
                </a:lnTo>
                <a:lnTo>
                  <a:pt x="2435" y="25552"/>
                </a:lnTo>
                <a:lnTo>
                  <a:pt x="5871" y="25552"/>
                </a:lnTo>
                <a:lnTo>
                  <a:pt x="5871" y="22083"/>
                </a:lnTo>
                <a:lnTo>
                  <a:pt x="9707" y="22083"/>
                </a:lnTo>
                <a:lnTo>
                  <a:pt x="9707" y="25552"/>
                </a:lnTo>
                <a:lnTo>
                  <a:pt x="13143" y="25552"/>
                </a:lnTo>
                <a:lnTo>
                  <a:pt x="13143" y="21849"/>
                </a:lnTo>
                <a:cubicBezTo>
                  <a:pt x="15578" y="21149"/>
                  <a:pt x="17379" y="18981"/>
                  <a:pt x="17379" y="16379"/>
                </a:cubicBezTo>
                <a:cubicBezTo>
                  <a:pt x="17379" y="14511"/>
                  <a:pt x="16412" y="12810"/>
                  <a:pt x="14911" y="11809"/>
                </a:cubicBezTo>
                <a:cubicBezTo>
                  <a:pt x="16412" y="10274"/>
                  <a:pt x="16479" y="8473"/>
                  <a:pt x="16479" y="8039"/>
                </a:cubicBezTo>
                <a:cubicBezTo>
                  <a:pt x="16479" y="5438"/>
                  <a:pt x="14911" y="3836"/>
                  <a:pt x="13143" y="2969"/>
                </a:cubicBezTo>
                <a:lnTo>
                  <a:pt x="13143" y="0"/>
                </a:lnTo>
                <a:lnTo>
                  <a:pt x="9707" y="0"/>
                </a:lnTo>
                <a:lnTo>
                  <a:pt x="9707" y="2202"/>
                </a:lnTo>
                <a:lnTo>
                  <a:pt x="5871" y="2202"/>
                </a:lnTo>
                <a:lnTo>
                  <a:pt x="5871" y="0"/>
                </a:lnTo>
                <a:lnTo>
                  <a:pt x="2435" y="0"/>
                </a:lnTo>
                <a:close/>
              </a:path>
            </a:pathLst>
          </a:custGeom>
          <a:solidFill>
            <a:srgbClr val="FFFFFF">
              <a:alpha val="5880"/>
            </a:srgbClr>
          </a:solidFill>
          <a:ln>
            <a:noFill/>
          </a:ln>
        </p:spPr>
        <p:txBody>
          <a:bodyPr wrap="square" lIns="91425" tIns="91425" rIns="91425" bIns="91425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126" name="Google Shape;126;p6"/>
          <p:cNvSpPr/>
          <p:nvPr/>
        </p:nvSpPr>
        <p:spPr>
          <a:xfrm>
            <a:off x="7562050" y="4867675"/>
            <a:ext cx="868664" cy="868653"/>
          </a:xfrm>
          <a:custGeom>
            <a:avLst/>
            <a:rect l="l" t="t" r="r" b="b"/>
            <a:pathLst>
              <a:path w="47468" h="47435">
                <a:moveTo>
                  <a:pt x="23717" y="1668"/>
                </a:moveTo>
                <a:cubicBezTo>
                  <a:pt x="35892" y="1668"/>
                  <a:pt x="45766" y="11575"/>
                  <a:pt x="45766" y="23717"/>
                </a:cubicBezTo>
                <a:cubicBezTo>
                  <a:pt x="45766" y="35893"/>
                  <a:pt x="35892" y="45766"/>
                  <a:pt x="23717" y="45766"/>
                </a:cubicBezTo>
                <a:cubicBezTo>
                  <a:pt x="11542" y="45766"/>
                  <a:pt x="1668" y="35893"/>
                  <a:pt x="1668" y="23717"/>
                </a:cubicBezTo>
                <a:cubicBezTo>
                  <a:pt x="1668" y="11542"/>
                  <a:pt x="11542" y="1668"/>
                  <a:pt x="23717" y="1668"/>
                </a:cubicBezTo>
                <a:close/>
                <a:moveTo>
                  <a:pt x="23717" y="0"/>
                </a:moveTo>
                <a:cubicBezTo>
                  <a:pt x="10641" y="0"/>
                  <a:pt x="0" y="10608"/>
                  <a:pt x="0" y="23717"/>
                </a:cubicBezTo>
                <a:cubicBezTo>
                  <a:pt x="0" y="36827"/>
                  <a:pt x="10641" y="47434"/>
                  <a:pt x="23717" y="47434"/>
                </a:cubicBezTo>
                <a:cubicBezTo>
                  <a:pt x="36826" y="47434"/>
                  <a:pt x="47467" y="36827"/>
                  <a:pt x="47467" y="23717"/>
                </a:cubicBezTo>
                <a:cubicBezTo>
                  <a:pt x="47467" y="10608"/>
                  <a:pt x="36826" y="0"/>
                  <a:pt x="23717" y="0"/>
                </a:cubicBezTo>
                <a:close/>
              </a:path>
            </a:pathLst>
          </a:custGeom>
          <a:solidFill>
            <a:srgbClr val="FFFFFF">
              <a:alpha val="5880"/>
            </a:srgbClr>
          </a:solidFill>
          <a:ln>
            <a:noFill/>
          </a:ln>
        </p:spPr>
        <p:txBody>
          <a:bodyPr wrap="square" lIns="91425" tIns="91425" rIns="91425" bIns="91425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127" name="Google Shape;127;p6"/>
          <p:cNvSpPr/>
          <p:nvPr/>
        </p:nvSpPr>
        <p:spPr>
          <a:xfrm>
            <a:off x="449966" y="-321955"/>
            <a:ext cx="723381" cy="723875"/>
          </a:xfrm>
          <a:custGeom>
            <a:avLst/>
            <a:rect l="l" t="t" r="r" b="b"/>
            <a:pathLst>
              <a:path w="39529" h="39529">
                <a:moveTo>
                  <a:pt x="19781" y="1969"/>
                </a:moveTo>
                <a:cubicBezTo>
                  <a:pt x="29621" y="1969"/>
                  <a:pt x="37560" y="9941"/>
                  <a:pt x="37560" y="19781"/>
                </a:cubicBezTo>
                <a:cubicBezTo>
                  <a:pt x="37560" y="29555"/>
                  <a:pt x="29555" y="37561"/>
                  <a:pt x="19781" y="37561"/>
                </a:cubicBezTo>
                <a:cubicBezTo>
                  <a:pt x="9941" y="37561"/>
                  <a:pt x="1968" y="29555"/>
                  <a:pt x="1968" y="19781"/>
                </a:cubicBezTo>
                <a:cubicBezTo>
                  <a:pt x="1968" y="9941"/>
                  <a:pt x="9974" y="1969"/>
                  <a:pt x="19781" y="1969"/>
                </a:cubicBezTo>
                <a:close/>
                <a:moveTo>
                  <a:pt x="19781" y="1"/>
                </a:moveTo>
                <a:cubicBezTo>
                  <a:pt x="8873" y="1"/>
                  <a:pt x="0" y="8874"/>
                  <a:pt x="0" y="19781"/>
                </a:cubicBezTo>
                <a:cubicBezTo>
                  <a:pt x="0" y="30656"/>
                  <a:pt x="8873" y="39529"/>
                  <a:pt x="19781" y="39529"/>
                </a:cubicBezTo>
                <a:cubicBezTo>
                  <a:pt x="30689" y="39529"/>
                  <a:pt x="39528" y="30656"/>
                  <a:pt x="39528" y="19781"/>
                </a:cubicBezTo>
                <a:cubicBezTo>
                  <a:pt x="39528" y="8874"/>
                  <a:pt x="30655" y="1"/>
                  <a:pt x="19781" y="1"/>
                </a:cubicBezTo>
                <a:close/>
              </a:path>
            </a:pathLst>
          </a:custGeom>
          <a:solidFill>
            <a:srgbClr val="FFFFFF">
              <a:alpha val="5490"/>
            </a:srgbClr>
          </a:solidFill>
          <a:ln>
            <a:noFill/>
          </a:ln>
        </p:spPr>
        <p:txBody>
          <a:bodyPr wrap="square" lIns="91425" tIns="91425" rIns="91425" bIns="91425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128" name="Google Shape;128;p6"/>
          <p:cNvSpPr/>
          <p:nvPr/>
        </p:nvSpPr>
        <p:spPr>
          <a:xfrm>
            <a:off x="669083" y="-190598"/>
            <a:ext cx="318054" cy="467921"/>
          </a:xfrm>
          <a:custGeom>
            <a:avLst/>
            <a:rect l="l" t="t" r="r" b="b"/>
            <a:pathLst>
              <a:path w="17380" h="25552">
                <a:moveTo>
                  <a:pt x="9741" y="5371"/>
                </a:moveTo>
                <a:cubicBezTo>
                  <a:pt x="10341" y="5371"/>
                  <a:pt x="13043" y="5638"/>
                  <a:pt x="13043" y="8039"/>
                </a:cubicBezTo>
                <a:lnTo>
                  <a:pt x="13043" y="8140"/>
                </a:lnTo>
                <a:cubicBezTo>
                  <a:pt x="13043" y="8140"/>
                  <a:pt x="13043" y="8973"/>
                  <a:pt x="12376" y="9641"/>
                </a:cubicBezTo>
                <a:cubicBezTo>
                  <a:pt x="11842" y="10174"/>
                  <a:pt x="10908" y="10508"/>
                  <a:pt x="9741" y="10675"/>
                </a:cubicBezTo>
                <a:lnTo>
                  <a:pt x="5871" y="10675"/>
                </a:lnTo>
                <a:lnTo>
                  <a:pt x="5871" y="5371"/>
                </a:lnTo>
                <a:lnTo>
                  <a:pt x="9741" y="5371"/>
                </a:lnTo>
                <a:close/>
                <a:moveTo>
                  <a:pt x="11375" y="13944"/>
                </a:moveTo>
                <a:cubicBezTo>
                  <a:pt x="12809" y="13944"/>
                  <a:pt x="13910" y="15044"/>
                  <a:pt x="13910" y="16379"/>
                </a:cubicBezTo>
                <a:cubicBezTo>
                  <a:pt x="13977" y="17780"/>
                  <a:pt x="12809" y="18881"/>
                  <a:pt x="11375" y="18881"/>
                </a:cubicBezTo>
                <a:lnTo>
                  <a:pt x="5838" y="18881"/>
                </a:lnTo>
                <a:lnTo>
                  <a:pt x="5838" y="14010"/>
                </a:lnTo>
                <a:lnTo>
                  <a:pt x="8506" y="14010"/>
                </a:lnTo>
                <a:cubicBezTo>
                  <a:pt x="9007" y="14010"/>
                  <a:pt x="9474" y="13977"/>
                  <a:pt x="9874" y="13944"/>
                </a:cubicBezTo>
                <a:lnTo>
                  <a:pt x="11375" y="13944"/>
                </a:lnTo>
                <a:close/>
                <a:moveTo>
                  <a:pt x="2435" y="0"/>
                </a:moveTo>
                <a:lnTo>
                  <a:pt x="2435" y="2202"/>
                </a:lnTo>
                <a:lnTo>
                  <a:pt x="567" y="2202"/>
                </a:lnTo>
                <a:lnTo>
                  <a:pt x="567" y="5438"/>
                </a:lnTo>
                <a:lnTo>
                  <a:pt x="2435" y="5438"/>
                </a:lnTo>
                <a:lnTo>
                  <a:pt x="2435" y="12376"/>
                </a:lnTo>
                <a:lnTo>
                  <a:pt x="2435" y="18814"/>
                </a:lnTo>
                <a:lnTo>
                  <a:pt x="0" y="18814"/>
                </a:lnTo>
                <a:lnTo>
                  <a:pt x="0" y="22016"/>
                </a:lnTo>
                <a:lnTo>
                  <a:pt x="2435" y="22016"/>
                </a:lnTo>
                <a:lnTo>
                  <a:pt x="2435" y="25552"/>
                </a:lnTo>
                <a:lnTo>
                  <a:pt x="5871" y="25552"/>
                </a:lnTo>
                <a:lnTo>
                  <a:pt x="5871" y="22083"/>
                </a:lnTo>
                <a:lnTo>
                  <a:pt x="9707" y="22083"/>
                </a:lnTo>
                <a:lnTo>
                  <a:pt x="9707" y="25552"/>
                </a:lnTo>
                <a:lnTo>
                  <a:pt x="13143" y="25552"/>
                </a:lnTo>
                <a:lnTo>
                  <a:pt x="13143" y="21849"/>
                </a:lnTo>
                <a:cubicBezTo>
                  <a:pt x="15578" y="21149"/>
                  <a:pt x="17379" y="18981"/>
                  <a:pt x="17379" y="16379"/>
                </a:cubicBezTo>
                <a:cubicBezTo>
                  <a:pt x="17379" y="14511"/>
                  <a:pt x="16412" y="12810"/>
                  <a:pt x="14911" y="11809"/>
                </a:cubicBezTo>
                <a:cubicBezTo>
                  <a:pt x="16412" y="10274"/>
                  <a:pt x="16479" y="8473"/>
                  <a:pt x="16479" y="8039"/>
                </a:cubicBezTo>
                <a:cubicBezTo>
                  <a:pt x="16479" y="5438"/>
                  <a:pt x="14911" y="3836"/>
                  <a:pt x="13143" y="2969"/>
                </a:cubicBezTo>
                <a:lnTo>
                  <a:pt x="13143" y="0"/>
                </a:lnTo>
                <a:lnTo>
                  <a:pt x="9707" y="0"/>
                </a:lnTo>
                <a:lnTo>
                  <a:pt x="9707" y="2202"/>
                </a:lnTo>
                <a:lnTo>
                  <a:pt x="5871" y="2202"/>
                </a:lnTo>
                <a:lnTo>
                  <a:pt x="5871" y="0"/>
                </a:lnTo>
                <a:lnTo>
                  <a:pt x="2435" y="0"/>
                </a:lnTo>
                <a:close/>
              </a:path>
            </a:pathLst>
          </a:custGeom>
          <a:solidFill>
            <a:srgbClr val="FFFFFF">
              <a:alpha val="5490"/>
            </a:srgbClr>
          </a:solidFill>
          <a:ln>
            <a:noFill/>
          </a:ln>
        </p:spPr>
        <p:txBody>
          <a:bodyPr wrap="square" lIns="91425" tIns="91425" rIns="91425" bIns="91425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129" name="Google Shape;129;p6"/>
          <p:cNvSpPr/>
          <p:nvPr/>
        </p:nvSpPr>
        <p:spPr>
          <a:xfrm>
            <a:off x="379775" y="-395875"/>
            <a:ext cx="868664" cy="868653"/>
          </a:xfrm>
          <a:custGeom>
            <a:avLst/>
            <a:rect l="l" t="t" r="r" b="b"/>
            <a:pathLst>
              <a:path w="47468" h="47435">
                <a:moveTo>
                  <a:pt x="23717" y="1668"/>
                </a:moveTo>
                <a:cubicBezTo>
                  <a:pt x="35892" y="1668"/>
                  <a:pt x="45766" y="11575"/>
                  <a:pt x="45766" y="23717"/>
                </a:cubicBezTo>
                <a:cubicBezTo>
                  <a:pt x="45766" y="35893"/>
                  <a:pt x="35892" y="45766"/>
                  <a:pt x="23717" y="45766"/>
                </a:cubicBezTo>
                <a:cubicBezTo>
                  <a:pt x="11542" y="45766"/>
                  <a:pt x="1668" y="35893"/>
                  <a:pt x="1668" y="23717"/>
                </a:cubicBezTo>
                <a:cubicBezTo>
                  <a:pt x="1668" y="11542"/>
                  <a:pt x="11542" y="1668"/>
                  <a:pt x="23717" y="1668"/>
                </a:cubicBezTo>
                <a:close/>
                <a:moveTo>
                  <a:pt x="23717" y="0"/>
                </a:moveTo>
                <a:cubicBezTo>
                  <a:pt x="10641" y="0"/>
                  <a:pt x="0" y="10608"/>
                  <a:pt x="0" y="23717"/>
                </a:cubicBezTo>
                <a:cubicBezTo>
                  <a:pt x="0" y="36827"/>
                  <a:pt x="10641" y="47434"/>
                  <a:pt x="23717" y="47434"/>
                </a:cubicBezTo>
                <a:cubicBezTo>
                  <a:pt x="36826" y="47434"/>
                  <a:pt x="47467" y="36827"/>
                  <a:pt x="47467" y="23717"/>
                </a:cubicBezTo>
                <a:cubicBezTo>
                  <a:pt x="47467" y="10608"/>
                  <a:pt x="36826" y="0"/>
                  <a:pt x="23717" y="0"/>
                </a:cubicBezTo>
                <a:close/>
              </a:path>
            </a:pathLst>
          </a:custGeom>
          <a:solidFill>
            <a:srgbClr val="FFFFFF">
              <a:alpha val="5490"/>
            </a:srgbClr>
          </a:solidFill>
          <a:ln>
            <a:noFill/>
          </a:ln>
        </p:spPr>
        <p:txBody>
          <a:bodyPr wrap="square" lIns="91425" tIns="91425" rIns="91425" bIns="91425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130" name="Google Shape;130;p6"/>
          <p:cNvSpPr/>
          <p:nvPr/>
        </p:nvSpPr>
        <p:spPr>
          <a:xfrm>
            <a:off x="-434325" y="3250175"/>
            <a:ext cx="868653" cy="868664"/>
          </a:xfrm>
          <a:custGeom>
            <a:avLst/>
            <a:rect l="l" t="t" r="r" b="b"/>
            <a:pathLst>
              <a:path w="47435" h="47468">
                <a:moveTo>
                  <a:pt x="23717" y="1735"/>
                </a:moveTo>
                <a:cubicBezTo>
                  <a:pt x="35892" y="1735"/>
                  <a:pt x="45766" y="11609"/>
                  <a:pt x="45766" y="23784"/>
                </a:cubicBezTo>
                <a:cubicBezTo>
                  <a:pt x="45766" y="35959"/>
                  <a:pt x="35892" y="45833"/>
                  <a:pt x="23717" y="45833"/>
                </a:cubicBezTo>
                <a:cubicBezTo>
                  <a:pt x="11542" y="45833"/>
                  <a:pt x="1668" y="35959"/>
                  <a:pt x="1668" y="23784"/>
                </a:cubicBezTo>
                <a:cubicBezTo>
                  <a:pt x="1668" y="11609"/>
                  <a:pt x="11542" y="1735"/>
                  <a:pt x="23717" y="1735"/>
                </a:cubicBezTo>
                <a:close/>
                <a:moveTo>
                  <a:pt x="23717" y="0"/>
                </a:moveTo>
                <a:cubicBezTo>
                  <a:pt x="10641" y="0"/>
                  <a:pt x="0" y="10641"/>
                  <a:pt x="0" y="23751"/>
                </a:cubicBezTo>
                <a:cubicBezTo>
                  <a:pt x="0" y="36827"/>
                  <a:pt x="10641" y="47468"/>
                  <a:pt x="23717" y="47468"/>
                </a:cubicBezTo>
                <a:cubicBezTo>
                  <a:pt x="36793" y="47468"/>
                  <a:pt x="47434" y="36827"/>
                  <a:pt x="47434" y="23751"/>
                </a:cubicBezTo>
                <a:cubicBezTo>
                  <a:pt x="47434" y="10641"/>
                  <a:pt x="36793" y="0"/>
                  <a:pt x="23717" y="0"/>
                </a:cubicBezTo>
                <a:close/>
              </a:path>
            </a:pathLst>
          </a:custGeom>
          <a:solidFill>
            <a:srgbClr val="FFFFFF">
              <a:alpha val="5880"/>
            </a:srgbClr>
          </a:solidFill>
          <a:ln>
            <a:noFill/>
          </a:ln>
        </p:spPr>
        <p:txBody>
          <a:bodyPr wrap="square" lIns="91425" tIns="91425" rIns="91425" bIns="91425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131" name="Google Shape;131;p6"/>
          <p:cNvSpPr/>
          <p:nvPr/>
        </p:nvSpPr>
        <p:spPr>
          <a:xfrm>
            <a:off x="-361644" y="3322808"/>
            <a:ext cx="723271" cy="723399"/>
          </a:xfrm>
          <a:custGeom>
            <a:avLst/>
            <a:rect l="l" t="t" r="r" b="b"/>
            <a:pathLst>
              <a:path w="39496" h="39530">
                <a:moveTo>
                  <a:pt x="19748" y="1969"/>
                </a:moveTo>
                <a:cubicBezTo>
                  <a:pt x="29555" y="1969"/>
                  <a:pt x="37561" y="9975"/>
                  <a:pt x="37561" y="19782"/>
                </a:cubicBezTo>
                <a:cubicBezTo>
                  <a:pt x="37561" y="29555"/>
                  <a:pt x="29555" y="37561"/>
                  <a:pt x="19748" y="37561"/>
                </a:cubicBezTo>
                <a:cubicBezTo>
                  <a:pt x="9908" y="37561"/>
                  <a:pt x="1935" y="29555"/>
                  <a:pt x="1935" y="19782"/>
                </a:cubicBezTo>
                <a:cubicBezTo>
                  <a:pt x="1935" y="9975"/>
                  <a:pt x="9941" y="1969"/>
                  <a:pt x="19748" y="1969"/>
                </a:cubicBezTo>
                <a:close/>
                <a:moveTo>
                  <a:pt x="19748" y="1"/>
                </a:moveTo>
                <a:cubicBezTo>
                  <a:pt x="8874" y="1"/>
                  <a:pt x="1" y="8874"/>
                  <a:pt x="1" y="19782"/>
                </a:cubicBezTo>
                <a:cubicBezTo>
                  <a:pt x="1" y="30656"/>
                  <a:pt x="8874" y="39529"/>
                  <a:pt x="19748" y="39529"/>
                </a:cubicBezTo>
                <a:cubicBezTo>
                  <a:pt x="30623" y="39529"/>
                  <a:pt x="39496" y="30689"/>
                  <a:pt x="39496" y="19782"/>
                </a:cubicBezTo>
                <a:cubicBezTo>
                  <a:pt x="39496" y="8874"/>
                  <a:pt x="30623" y="1"/>
                  <a:pt x="19748" y="1"/>
                </a:cubicBezTo>
                <a:close/>
              </a:path>
            </a:pathLst>
          </a:custGeom>
          <a:solidFill>
            <a:srgbClr val="FFFFFF">
              <a:alpha val="5880"/>
            </a:srgbClr>
          </a:solidFill>
          <a:ln>
            <a:noFill/>
          </a:ln>
        </p:spPr>
        <p:txBody>
          <a:bodyPr wrap="square" lIns="91425" tIns="91425" rIns="91425" bIns="91425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132" name="Google Shape;132;p6"/>
          <p:cNvSpPr/>
          <p:nvPr/>
        </p:nvSpPr>
        <p:spPr>
          <a:xfrm>
            <a:off x="-221152" y="3575530"/>
            <a:ext cx="450835" cy="280814"/>
          </a:xfrm>
          <a:custGeom>
            <a:avLst/>
            <a:rect l="l" t="t" r="r" b="b"/>
            <a:pathLst>
              <a:path w="24619" h="15345">
                <a:moveTo>
                  <a:pt x="5338" y="1"/>
                </a:moveTo>
                <a:lnTo>
                  <a:pt x="3870" y="4070"/>
                </a:lnTo>
                <a:lnTo>
                  <a:pt x="18481" y="4070"/>
                </a:lnTo>
                <a:lnTo>
                  <a:pt x="15779" y="11242"/>
                </a:lnTo>
                <a:lnTo>
                  <a:pt x="1869" y="11242"/>
                </a:lnTo>
                <a:lnTo>
                  <a:pt x="1" y="15345"/>
                </a:lnTo>
                <a:lnTo>
                  <a:pt x="18080" y="15345"/>
                </a:lnTo>
                <a:cubicBezTo>
                  <a:pt x="18914" y="15345"/>
                  <a:pt x="19682" y="14845"/>
                  <a:pt x="19948" y="14011"/>
                </a:cubicBezTo>
                <a:lnTo>
                  <a:pt x="24385" y="2736"/>
                </a:lnTo>
                <a:cubicBezTo>
                  <a:pt x="24618" y="2135"/>
                  <a:pt x="24552" y="1402"/>
                  <a:pt x="24185" y="868"/>
                </a:cubicBezTo>
                <a:cubicBezTo>
                  <a:pt x="23784" y="334"/>
                  <a:pt x="23184" y="1"/>
                  <a:pt x="22517" y="1"/>
                </a:cubicBezTo>
                <a:lnTo>
                  <a:pt x="5338" y="1"/>
                </a:lnTo>
                <a:close/>
              </a:path>
            </a:pathLst>
          </a:custGeom>
          <a:solidFill>
            <a:srgbClr val="FFFFFF">
              <a:alpha val="5880"/>
            </a:srgbClr>
          </a:solidFill>
          <a:ln>
            <a:noFill/>
          </a:ln>
        </p:spPr>
        <p:txBody>
          <a:bodyPr wrap="square" lIns="91425" tIns="91425" rIns="91425" bIns="91425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133" name="Google Shape;133;p6"/>
          <p:cNvSpPr/>
          <p:nvPr/>
        </p:nvSpPr>
        <p:spPr>
          <a:xfrm>
            <a:off x="-232744" y="3678687"/>
            <a:ext cx="202207" cy="74499"/>
          </a:xfrm>
          <a:custGeom>
            <a:avLst/>
            <a:rect l="l" t="t" r="r" b="b"/>
            <a:pathLst>
              <a:path w="11042" h="4071">
                <a:moveTo>
                  <a:pt x="1501" y="1"/>
                </a:moveTo>
                <a:lnTo>
                  <a:pt x="0" y="4071"/>
                </a:lnTo>
                <a:lnTo>
                  <a:pt x="9540" y="4071"/>
                </a:lnTo>
                <a:lnTo>
                  <a:pt x="11041" y="1"/>
                </a:lnTo>
                <a:lnTo>
                  <a:pt x="1501" y="1"/>
                </a:lnTo>
                <a:close/>
              </a:path>
            </a:pathLst>
          </a:custGeom>
          <a:solidFill>
            <a:srgbClr val="FFFFFF">
              <a:alpha val="5880"/>
            </a:srgbClr>
          </a:solidFill>
          <a:ln>
            <a:noFill/>
          </a:ln>
        </p:spPr>
        <p:txBody>
          <a:bodyPr wrap="square" lIns="91425" tIns="91425" rIns="91425" bIns="91425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ulish"/>
              <a:ea typeface="Mulish"/>
              <a:cs typeface="Mulish"/>
              <a:sym typeface="Mulish"/>
            </a:endParaRPr>
          </a:p>
        </p:txBody>
      </p:sp>
    </p:spTree>
  </p:cSld>
  <p:clrMapOvr>
    <a:masterClrMapping/>
  </p:clrMapOvr>
  <p:hf dt="0" sldNum="0" hdr="0" ft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_COLUM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7"/>
          <p:cNvSpPr>
            <a:spLocks noGrp="1" noEditPoints="1"/>
          </p:cNvSpPr>
          <p:nvPr>
            <p:ph type="body" idx="1"/>
          </p:nvPr>
        </p:nvSpPr>
        <p:spPr>
          <a:xfrm>
            <a:off x="793446" y="2511313"/>
            <a:ext cx="3413100" cy="1389900"/>
          </a:xfrm>
          <a:prstGeom prst="rect">
            <a:avLst/>
          </a:prstGeom>
        </p:spPr>
        <p:txBody>
          <a:bodyPr wrap="square" lIns="91425" tIns="91425" rIns="91425" bIns="91425" anchor="t">
            <a:noAutofit/>
          </a:bodyPr>
          <a:lstStyle>
            <a:lvl1pPr marL="457200" indent="-317500" rtl="0">
              <a:spcBef>
                <a:spcPts val="0"/>
              </a:spcBef>
              <a:spcAft>
                <a:spcPts val="0"/>
              </a:spcAft>
              <a:buSzPts val="1400"/>
              <a:buFont typeface="Palanquin"/>
              <a:buChar char="●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Font typeface="Palanquin"/>
              <a:buChar char="○"/>
              <a:defRPr sz="1400"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Font typeface="Palanquin"/>
              <a:buChar char="■"/>
              <a:defRPr sz="1400"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Font typeface="Palanquin"/>
              <a:buChar char="●"/>
              <a:defRPr sz="1400"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Font typeface="Palanquin"/>
              <a:buChar char="○"/>
              <a:defRPr sz="1400"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Font typeface="Palanquin"/>
              <a:buChar char="■"/>
              <a:defRPr sz="1400"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Font typeface="Palanquin"/>
              <a:buChar char="●"/>
              <a:defRPr sz="1400"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Font typeface="Palanquin"/>
              <a:buChar char="○"/>
              <a:defRPr sz="1400"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Font typeface="Palanquin"/>
              <a:buChar char="■"/>
              <a:defRPr sz="1400"/>
            </a:lvl9pPr>
          </a:lstStyle>
          <a:p>
            <a:pPr lvl="0"/>
          </a:p>
        </p:txBody>
      </p:sp>
      <p:sp>
        <p:nvSpPr>
          <p:cNvPr id="136" name="Google Shape;136;p7"/>
          <p:cNvSpPr>
            <a:spLocks noGrp="1" noEditPoints="1"/>
          </p:cNvSpPr>
          <p:nvPr>
            <p:ph type="title"/>
          </p:nvPr>
        </p:nvSpPr>
        <p:spPr>
          <a:xfrm>
            <a:off x="793425" y="1242288"/>
            <a:ext cx="3413100" cy="1227900"/>
          </a:xfrm>
          <a:prstGeom prst="rect">
            <a:avLst/>
          </a:prstGeom>
        </p:spPr>
        <p:txBody>
          <a:bodyPr wrap="square" lIns="91425" tIns="91425" rIns="91425" bIns="91425" anchor="b">
            <a:noAutofit/>
          </a:bodyPr>
          <a:lstStyle>
            <a:lvl1pPr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Caveat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efin Slab"/>
              <a:buNone/>
              <a:defRPr sz="30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efin Slab"/>
              <a:buNone/>
              <a:defRPr sz="30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efin Slab"/>
              <a:buNone/>
              <a:defRPr sz="30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efin Slab"/>
              <a:buNone/>
              <a:defRPr sz="30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efin Slab"/>
              <a:buNone/>
              <a:defRPr sz="30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efin Slab"/>
              <a:buNone/>
              <a:defRPr sz="30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efin Slab"/>
              <a:buNone/>
              <a:defRPr sz="30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efin Slab"/>
              <a:buNone/>
              <a:defRPr sz="30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137" name="Google Shape;137;p7"/>
          <p:cNvSpPr/>
          <p:nvPr/>
        </p:nvSpPr>
        <p:spPr>
          <a:xfrm>
            <a:off x="4721908" y="4672073"/>
            <a:ext cx="723381" cy="723381"/>
          </a:xfrm>
          <a:custGeom>
            <a:avLst/>
            <a:rect l="l" t="t" r="r" b="b"/>
            <a:pathLst>
              <a:path w="39529" h="39529">
                <a:moveTo>
                  <a:pt x="19781" y="1968"/>
                </a:moveTo>
                <a:cubicBezTo>
                  <a:pt x="29555" y="1968"/>
                  <a:pt x="37561" y="9974"/>
                  <a:pt x="37561" y="19781"/>
                </a:cubicBezTo>
                <a:cubicBezTo>
                  <a:pt x="37561" y="29555"/>
                  <a:pt x="29555" y="37561"/>
                  <a:pt x="19781" y="37561"/>
                </a:cubicBezTo>
                <a:cubicBezTo>
                  <a:pt x="9941" y="37561"/>
                  <a:pt x="1969" y="29555"/>
                  <a:pt x="1969" y="19781"/>
                </a:cubicBezTo>
                <a:cubicBezTo>
                  <a:pt x="1969" y="9974"/>
                  <a:pt x="9974" y="1968"/>
                  <a:pt x="19781" y="1968"/>
                </a:cubicBezTo>
                <a:close/>
                <a:moveTo>
                  <a:pt x="19781" y="0"/>
                </a:moveTo>
                <a:cubicBezTo>
                  <a:pt x="8874" y="0"/>
                  <a:pt x="1" y="8873"/>
                  <a:pt x="1" y="19781"/>
                </a:cubicBezTo>
                <a:cubicBezTo>
                  <a:pt x="1" y="30656"/>
                  <a:pt x="8874" y="39529"/>
                  <a:pt x="19781" y="39529"/>
                </a:cubicBezTo>
                <a:cubicBezTo>
                  <a:pt x="30656" y="39529"/>
                  <a:pt x="39529" y="30656"/>
                  <a:pt x="39529" y="19781"/>
                </a:cubicBezTo>
                <a:cubicBezTo>
                  <a:pt x="39529" y="8873"/>
                  <a:pt x="30656" y="0"/>
                  <a:pt x="19781" y="0"/>
                </a:cubicBezTo>
                <a:close/>
              </a:path>
            </a:pathLst>
          </a:custGeom>
          <a:solidFill>
            <a:srgbClr val="FFFFFF">
              <a:alpha val="5880"/>
            </a:srgbClr>
          </a:solidFill>
          <a:ln>
            <a:noFill/>
          </a:ln>
        </p:spPr>
        <p:txBody>
          <a:bodyPr wrap="square" lIns="91425" tIns="91425" rIns="91425" bIns="91425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138" name="Google Shape;138;p7"/>
          <p:cNvSpPr/>
          <p:nvPr/>
        </p:nvSpPr>
        <p:spPr>
          <a:xfrm>
            <a:off x="4859267" y="4851515"/>
            <a:ext cx="456018" cy="383293"/>
          </a:xfrm>
          <a:custGeom>
            <a:avLst/>
            <a:rect l="l" t="t" r="r" b="b"/>
            <a:pathLst>
              <a:path w="24919" h="20945">
                <a:moveTo>
                  <a:pt x="24918" y="1669"/>
                </a:moveTo>
                <a:lnTo>
                  <a:pt x="24918" y="1670"/>
                </a:lnTo>
                <a:lnTo>
                  <a:pt x="24918" y="1670"/>
                </a:lnTo>
                <a:cubicBezTo>
                  <a:pt x="24918" y="1670"/>
                  <a:pt x="24918" y="1670"/>
                  <a:pt x="24918" y="1669"/>
                </a:cubicBezTo>
                <a:close/>
                <a:moveTo>
                  <a:pt x="8973" y="3237"/>
                </a:moveTo>
                <a:lnTo>
                  <a:pt x="16612" y="14178"/>
                </a:lnTo>
                <a:lnTo>
                  <a:pt x="15945" y="16880"/>
                </a:lnTo>
                <a:lnTo>
                  <a:pt x="8339" y="6239"/>
                </a:lnTo>
                <a:lnTo>
                  <a:pt x="8973" y="3237"/>
                </a:lnTo>
                <a:close/>
                <a:moveTo>
                  <a:pt x="8574" y="1"/>
                </a:moveTo>
                <a:cubicBezTo>
                  <a:pt x="7311" y="1"/>
                  <a:pt x="5598" y="420"/>
                  <a:pt x="4770" y="2470"/>
                </a:cubicBezTo>
                <a:cubicBezTo>
                  <a:pt x="3336" y="5906"/>
                  <a:pt x="0" y="19349"/>
                  <a:pt x="0" y="19349"/>
                </a:cubicBezTo>
                <a:cubicBezTo>
                  <a:pt x="0" y="19349"/>
                  <a:pt x="470" y="19444"/>
                  <a:pt x="1143" y="19444"/>
                </a:cubicBezTo>
                <a:cubicBezTo>
                  <a:pt x="2541" y="19444"/>
                  <a:pt x="4816" y="19034"/>
                  <a:pt x="5604" y="16513"/>
                </a:cubicBezTo>
                <a:lnTo>
                  <a:pt x="7706" y="8841"/>
                </a:lnTo>
                <a:lnTo>
                  <a:pt x="15111" y="19882"/>
                </a:lnTo>
                <a:cubicBezTo>
                  <a:pt x="14944" y="20449"/>
                  <a:pt x="14844" y="20850"/>
                  <a:pt x="14844" y="20850"/>
                </a:cubicBezTo>
                <a:cubicBezTo>
                  <a:pt x="14844" y="20850"/>
                  <a:pt x="15313" y="20945"/>
                  <a:pt x="15986" y="20945"/>
                </a:cubicBezTo>
                <a:cubicBezTo>
                  <a:pt x="17381" y="20945"/>
                  <a:pt x="19649" y="20535"/>
                  <a:pt x="20415" y="18014"/>
                </a:cubicBezTo>
                <a:lnTo>
                  <a:pt x="24918" y="1670"/>
                </a:lnTo>
                <a:lnTo>
                  <a:pt x="24918" y="1670"/>
                </a:lnTo>
                <a:cubicBezTo>
                  <a:pt x="24917" y="1670"/>
                  <a:pt x="24917" y="1670"/>
                  <a:pt x="24917" y="1670"/>
                </a:cubicBezTo>
                <a:cubicBezTo>
                  <a:pt x="24887" y="1670"/>
                  <a:pt x="24261" y="1495"/>
                  <a:pt x="23433" y="1495"/>
                </a:cubicBezTo>
                <a:cubicBezTo>
                  <a:pt x="22168" y="1495"/>
                  <a:pt x="20429" y="1904"/>
                  <a:pt x="19614" y="3971"/>
                </a:cubicBezTo>
                <a:cubicBezTo>
                  <a:pt x="19047" y="5238"/>
                  <a:pt x="18280" y="8007"/>
                  <a:pt x="17479" y="10876"/>
                </a:cubicBezTo>
                <a:lnTo>
                  <a:pt x="10107" y="201"/>
                </a:lnTo>
                <a:cubicBezTo>
                  <a:pt x="10107" y="201"/>
                  <a:pt x="9449" y="1"/>
                  <a:pt x="8574" y="1"/>
                </a:cubicBezTo>
                <a:close/>
              </a:path>
            </a:pathLst>
          </a:custGeom>
          <a:solidFill>
            <a:srgbClr val="FFFFFF">
              <a:alpha val="5880"/>
            </a:srgbClr>
          </a:solidFill>
          <a:ln>
            <a:noFill/>
          </a:ln>
        </p:spPr>
        <p:txBody>
          <a:bodyPr wrap="square" lIns="91425" tIns="91425" rIns="91425" bIns="91425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139" name="Google Shape;139;p7"/>
          <p:cNvSpPr/>
          <p:nvPr/>
        </p:nvSpPr>
        <p:spPr>
          <a:xfrm>
            <a:off x="4649275" y="4599425"/>
            <a:ext cx="868664" cy="868683"/>
          </a:xfrm>
          <a:custGeom>
            <a:avLst/>
            <a:rect l="l" t="t" r="r" b="b"/>
            <a:pathLst>
              <a:path w="47468" h="47469">
                <a:moveTo>
                  <a:pt x="23750" y="1669"/>
                </a:moveTo>
                <a:cubicBezTo>
                  <a:pt x="35859" y="1669"/>
                  <a:pt x="45766" y="11609"/>
                  <a:pt x="45800" y="23751"/>
                </a:cubicBezTo>
                <a:cubicBezTo>
                  <a:pt x="45800" y="35927"/>
                  <a:pt x="35926" y="45800"/>
                  <a:pt x="23750" y="45800"/>
                </a:cubicBezTo>
                <a:cubicBezTo>
                  <a:pt x="11575" y="45800"/>
                  <a:pt x="1668" y="35927"/>
                  <a:pt x="1668" y="23751"/>
                </a:cubicBezTo>
                <a:cubicBezTo>
                  <a:pt x="1668" y="11542"/>
                  <a:pt x="11575" y="1669"/>
                  <a:pt x="23750" y="1669"/>
                </a:cubicBezTo>
                <a:close/>
                <a:moveTo>
                  <a:pt x="23750" y="1"/>
                </a:moveTo>
                <a:cubicBezTo>
                  <a:pt x="10641" y="1"/>
                  <a:pt x="0" y="10642"/>
                  <a:pt x="0" y="23751"/>
                </a:cubicBezTo>
                <a:cubicBezTo>
                  <a:pt x="0" y="36827"/>
                  <a:pt x="10641" y="47468"/>
                  <a:pt x="23750" y="47468"/>
                </a:cubicBezTo>
                <a:cubicBezTo>
                  <a:pt x="36793" y="47468"/>
                  <a:pt x="47434" y="36827"/>
                  <a:pt x="47467" y="23751"/>
                </a:cubicBezTo>
                <a:cubicBezTo>
                  <a:pt x="47467" y="10642"/>
                  <a:pt x="36826" y="1"/>
                  <a:pt x="23750" y="1"/>
                </a:cubicBezTo>
                <a:close/>
              </a:path>
            </a:pathLst>
          </a:custGeom>
          <a:solidFill>
            <a:srgbClr val="FFFFFF">
              <a:alpha val="5880"/>
            </a:srgbClr>
          </a:solidFill>
          <a:ln>
            <a:noFill/>
          </a:ln>
        </p:spPr>
        <p:txBody>
          <a:bodyPr wrap="square" lIns="91425" tIns="91425" rIns="91425" bIns="91425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140" name="Google Shape;140;p7"/>
          <p:cNvSpPr/>
          <p:nvPr/>
        </p:nvSpPr>
        <p:spPr>
          <a:xfrm>
            <a:off x="1092525" y="4240775"/>
            <a:ext cx="868653" cy="868664"/>
          </a:xfrm>
          <a:custGeom>
            <a:avLst/>
            <a:rect l="l" t="t" r="r" b="b"/>
            <a:pathLst>
              <a:path w="47435" h="47468">
                <a:moveTo>
                  <a:pt x="23717" y="1735"/>
                </a:moveTo>
                <a:cubicBezTo>
                  <a:pt x="35892" y="1735"/>
                  <a:pt x="45766" y="11609"/>
                  <a:pt x="45766" y="23784"/>
                </a:cubicBezTo>
                <a:cubicBezTo>
                  <a:pt x="45766" y="35959"/>
                  <a:pt x="35892" y="45833"/>
                  <a:pt x="23717" y="45833"/>
                </a:cubicBezTo>
                <a:cubicBezTo>
                  <a:pt x="11542" y="45833"/>
                  <a:pt x="1668" y="35959"/>
                  <a:pt x="1668" y="23784"/>
                </a:cubicBezTo>
                <a:cubicBezTo>
                  <a:pt x="1668" y="11609"/>
                  <a:pt x="11542" y="1735"/>
                  <a:pt x="23717" y="1735"/>
                </a:cubicBezTo>
                <a:close/>
                <a:moveTo>
                  <a:pt x="23717" y="0"/>
                </a:moveTo>
                <a:cubicBezTo>
                  <a:pt x="10641" y="0"/>
                  <a:pt x="0" y="10641"/>
                  <a:pt x="0" y="23751"/>
                </a:cubicBezTo>
                <a:cubicBezTo>
                  <a:pt x="0" y="36827"/>
                  <a:pt x="10641" y="47468"/>
                  <a:pt x="23717" y="47468"/>
                </a:cubicBezTo>
                <a:cubicBezTo>
                  <a:pt x="36793" y="47468"/>
                  <a:pt x="47434" y="36827"/>
                  <a:pt x="47434" y="23751"/>
                </a:cubicBezTo>
                <a:cubicBezTo>
                  <a:pt x="47434" y="10641"/>
                  <a:pt x="36793" y="0"/>
                  <a:pt x="23717" y="0"/>
                </a:cubicBezTo>
                <a:close/>
              </a:path>
            </a:pathLst>
          </a:custGeom>
          <a:solidFill>
            <a:srgbClr val="FFFFFF">
              <a:alpha val="5880"/>
            </a:srgbClr>
          </a:solidFill>
          <a:ln>
            <a:noFill/>
          </a:ln>
        </p:spPr>
        <p:txBody>
          <a:bodyPr wrap="square" lIns="91425" tIns="91425" rIns="91425" bIns="91425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141" name="Google Shape;141;p7"/>
          <p:cNvSpPr/>
          <p:nvPr/>
        </p:nvSpPr>
        <p:spPr>
          <a:xfrm>
            <a:off x="1165206" y="4313408"/>
            <a:ext cx="723271" cy="723399"/>
          </a:xfrm>
          <a:custGeom>
            <a:avLst/>
            <a:rect l="l" t="t" r="r" b="b"/>
            <a:pathLst>
              <a:path w="39496" h="39530">
                <a:moveTo>
                  <a:pt x="19748" y="1969"/>
                </a:moveTo>
                <a:cubicBezTo>
                  <a:pt x="29555" y="1969"/>
                  <a:pt x="37561" y="9975"/>
                  <a:pt x="37561" y="19782"/>
                </a:cubicBezTo>
                <a:cubicBezTo>
                  <a:pt x="37561" y="29555"/>
                  <a:pt x="29555" y="37561"/>
                  <a:pt x="19748" y="37561"/>
                </a:cubicBezTo>
                <a:cubicBezTo>
                  <a:pt x="9908" y="37561"/>
                  <a:pt x="1935" y="29555"/>
                  <a:pt x="1935" y="19782"/>
                </a:cubicBezTo>
                <a:cubicBezTo>
                  <a:pt x="1935" y="9975"/>
                  <a:pt x="9941" y="1969"/>
                  <a:pt x="19748" y="1969"/>
                </a:cubicBezTo>
                <a:close/>
                <a:moveTo>
                  <a:pt x="19748" y="1"/>
                </a:moveTo>
                <a:cubicBezTo>
                  <a:pt x="8874" y="1"/>
                  <a:pt x="1" y="8874"/>
                  <a:pt x="1" y="19782"/>
                </a:cubicBezTo>
                <a:cubicBezTo>
                  <a:pt x="1" y="30656"/>
                  <a:pt x="8874" y="39529"/>
                  <a:pt x="19748" y="39529"/>
                </a:cubicBezTo>
                <a:cubicBezTo>
                  <a:pt x="30623" y="39529"/>
                  <a:pt x="39496" y="30689"/>
                  <a:pt x="39496" y="19782"/>
                </a:cubicBezTo>
                <a:cubicBezTo>
                  <a:pt x="39496" y="8874"/>
                  <a:pt x="30623" y="1"/>
                  <a:pt x="19748" y="1"/>
                </a:cubicBezTo>
                <a:close/>
              </a:path>
            </a:pathLst>
          </a:custGeom>
          <a:solidFill>
            <a:srgbClr val="FFFFFF">
              <a:alpha val="5880"/>
            </a:srgbClr>
          </a:solidFill>
          <a:ln>
            <a:noFill/>
          </a:ln>
        </p:spPr>
        <p:txBody>
          <a:bodyPr wrap="square" lIns="91425" tIns="91425" rIns="91425" bIns="91425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142" name="Google Shape;142;p7"/>
          <p:cNvSpPr/>
          <p:nvPr/>
        </p:nvSpPr>
        <p:spPr>
          <a:xfrm>
            <a:off x="1305698" y="4566130"/>
            <a:ext cx="450835" cy="280814"/>
          </a:xfrm>
          <a:custGeom>
            <a:avLst/>
            <a:rect l="l" t="t" r="r" b="b"/>
            <a:pathLst>
              <a:path w="24619" h="15345">
                <a:moveTo>
                  <a:pt x="5338" y="1"/>
                </a:moveTo>
                <a:lnTo>
                  <a:pt x="3870" y="4070"/>
                </a:lnTo>
                <a:lnTo>
                  <a:pt x="18481" y="4070"/>
                </a:lnTo>
                <a:lnTo>
                  <a:pt x="15779" y="11242"/>
                </a:lnTo>
                <a:lnTo>
                  <a:pt x="1869" y="11242"/>
                </a:lnTo>
                <a:lnTo>
                  <a:pt x="1" y="15345"/>
                </a:lnTo>
                <a:lnTo>
                  <a:pt x="18080" y="15345"/>
                </a:lnTo>
                <a:cubicBezTo>
                  <a:pt x="18914" y="15345"/>
                  <a:pt x="19682" y="14845"/>
                  <a:pt x="19948" y="14011"/>
                </a:cubicBezTo>
                <a:lnTo>
                  <a:pt x="24385" y="2736"/>
                </a:lnTo>
                <a:cubicBezTo>
                  <a:pt x="24618" y="2135"/>
                  <a:pt x="24552" y="1402"/>
                  <a:pt x="24185" y="868"/>
                </a:cubicBezTo>
                <a:cubicBezTo>
                  <a:pt x="23784" y="334"/>
                  <a:pt x="23184" y="1"/>
                  <a:pt x="22517" y="1"/>
                </a:cubicBezTo>
                <a:lnTo>
                  <a:pt x="5338" y="1"/>
                </a:lnTo>
                <a:close/>
              </a:path>
            </a:pathLst>
          </a:custGeom>
          <a:solidFill>
            <a:srgbClr val="FFFFFF">
              <a:alpha val="5880"/>
            </a:srgbClr>
          </a:solidFill>
          <a:ln>
            <a:noFill/>
          </a:ln>
        </p:spPr>
        <p:txBody>
          <a:bodyPr wrap="square" lIns="91425" tIns="91425" rIns="91425" bIns="91425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143" name="Google Shape;143;p7"/>
          <p:cNvSpPr/>
          <p:nvPr/>
        </p:nvSpPr>
        <p:spPr>
          <a:xfrm>
            <a:off x="1294106" y="4669287"/>
            <a:ext cx="202207" cy="74499"/>
          </a:xfrm>
          <a:custGeom>
            <a:avLst/>
            <a:rect l="l" t="t" r="r" b="b"/>
            <a:pathLst>
              <a:path w="11042" h="4071">
                <a:moveTo>
                  <a:pt x="1501" y="1"/>
                </a:moveTo>
                <a:lnTo>
                  <a:pt x="0" y="4071"/>
                </a:lnTo>
                <a:lnTo>
                  <a:pt x="9540" y="4071"/>
                </a:lnTo>
                <a:lnTo>
                  <a:pt x="11041" y="1"/>
                </a:lnTo>
                <a:lnTo>
                  <a:pt x="1501" y="1"/>
                </a:lnTo>
                <a:close/>
              </a:path>
            </a:pathLst>
          </a:custGeom>
          <a:solidFill>
            <a:srgbClr val="FFFFFF">
              <a:alpha val="5880"/>
            </a:srgbClr>
          </a:solidFill>
          <a:ln>
            <a:noFill/>
          </a:ln>
        </p:spPr>
        <p:txBody>
          <a:bodyPr wrap="square" lIns="91425" tIns="91425" rIns="91425" bIns="91425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144" name="Google Shape;144;p7"/>
          <p:cNvSpPr/>
          <p:nvPr/>
        </p:nvSpPr>
        <p:spPr>
          <a:xfrm>
            <a:off x="-138276" y="1535033"/>
            <a:ext cx="723381" cy="723875"/>
          </a:xfrm>
          <a:custGeom>
            <a:avLst/>
            <a:rect l="l" t="t" r="r" b="b"/>
            <a:pathLst>
              <a:path w="39529" h="39529">
                <a:moveTo>
                  <a:pt x="19781" y="1969"/>
                </a:moveTo>
                <a:cubicBezTo>
                  <a:pt x="29621" y="1969"/>
                  <a:pt x="37560" y="9941"/>
                  <a:pt x="37560" y="19781"/>
                </a:cubicBezTo>
                <a:cubicBezTo>
                  <a:pt x="37560" y="29555"/>
                  <a:pt x="29555" y="37561"/>
                  <a:pt x="19781" y="37561"/>
                </a:cubicBezTo>
                <a:cubicBezTo>
                  <a:pt x="9941" y="37561"/>
                  <a:pt x="1968" y="29555"/>
                  <a:pt x="1968" y="19781"/>
                </a:cubicBezTo>
                <a:cubicBezTo>
                  <a:pt x="1968" y="9941"/>
                  <a:pt x="9974" y="1969"/>
                  <a:pt x="19781" y="1969"/>
                </a:cubicBezTo>
                <a:close/>
                <a:moveTo>
                  <a:pt x="19781" y="1"/>
                </a:moveTo>
                <a:cubicBezTo>
                  <a:pt x="8873" y="1"/>
                  <a:pt x="0" y="8874"/>
                  <a:pt x="0" y="19781"/>
                </a:cubicBezTo>
                <a:cubicBezTo>
                  <a:pt x="0" y="30656"/>
                  <a:pt x="8873" y="39529"/>
                  <a:pt x="19781" y="39529"/>
                </a:cubicBezTo>
                <a:cubicBezTo>
                  <a:pt x="30689" y="39529"/>
                  <a:pt x="39528" y="30656"/>
                  <a:pt x="39528" y="19781"/>
                </a:cubicBezTo>
                <a:cubicBezTo>
                  <a:pt x="39528" y="8874"/>
                  <a:pt x="30655" y="1"/>
                  <a:pt x="19781" y="1"/>
                </a:cubicBezTo>
                <a:close/>
              </a:path>
            </a:pathLst>
          </a:custGeom>
          <a:solidFill>
            <a:srgbClr val="FFFFFF">
              <a:alpha val="5880"/>
            </a:srgbClr>
          </a:solidFill>
          <a:ln>
            <a:noFill/>
          </a:ln>
        </p:spPr>
        <p:txBody>
          <a:bodyPr wrap="square" lIns="91425" tIns="91425" rIns="91425" bIns="91425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145" name="Google Shape;145;p7"/>
          <p:cNvSpPr/>
          <p:nvPr/>
        </p:nvSpPr>
        <p:spPr>
          <a:xfrm>
            <a:off x="80866" y="1666368"/>
            <a:ext cx="318054" cy="467921"/>
          </a:xfrm>
          <a:custGeom>
            <a:avLst/>
            <a:rect l="l" t="t" r="r" b="b"/>
            <a:pathLst>
              <a:path w="17380" h="25552">
                <a:moveTo>
                  <a:pt x="9741" y="5371"/>
                </a:moveTo>
                <a:cubicBezTo>
                  <a:pt x="10341" y="5371"/>
                  <a:pt x="13043" y="5638"/>
                  <a:pt x="13043" y="8039"/>
                </a:cubicBezTo>
                <a:lnTo>
                  <a:pt x="13043" y="8140"/>
                </a:lnTo>
                <a:cubicBezTo>
                  <a:pt x="13043" y="8140"/>
                  <a:pt x="13043" y="8973"/>
                  <a:pt x="12376" y="9641"/>
                </a:cubicBezTo>
                <a:cubicBezTo>
                  <a:pt x="11842" y="10174"/>
                  <a:pt x="10908" y="10508"/>
                  <a:pt x="9741" y="10675"/>
                </a:cubicBezTo>
                <a:lnTo>
                  <a:pt x="5871" y="10675"/>
                </a:lnTo>
                <a:lnTo>
                  <a:pt x="5871" y="5371"/>
                </a:lnTo>
                <a:lnTo>
                  <a:pt x="9741" y="5371"/>
                </a:lnTo>
                <a:close/>
                <a:moveTo>
                  <a:pt x="11375" y="13944"/>
                </a:moveTo>
                <a:cubicBezTo>
                  <a:pt x="12809" y="13944"/>
                  <a:pt x="13910" y="15044"/>
                  <a:pt x="13910" y="16379"/>
                </a:cubicBezTo>
                <a:cubicBezTo>
                  <a:pt x="13977" y="17780"/>
                  <a:pt x="12809" y="18881"/>
                  <a:pt x="11375" y="18881"/>
                </a:cubicBezTo>
                <a:lnTo>
                  <a:pt x="5838" y="18881"/>
                </a:lnTo>
                <a:lnTo>
                  <a:pt x="5838" y="14010"/>
                </a:lnTo>
                <a:lnTo>
                  <a:pt x="8506" y="14010"/>
                </a:lnTo>
                <a:cubicBezTo>
                  <a:pt x="9007" y="14010"/>
                  <a:pt x="9474" y="13977"/>
                  <a:pt x="9874" y="13944"/>
                </a:cubicBezTo>
                <a:lnTo>
                  <a:pt x="11375" y="13944"/>
                </a:lnTo>
                <a:close/>
                <a:moveTo>
                  <a:pt x="2435" y="0"/>
                </a:moveTo>
                <a:lnTo>
                  <a:pt x="2435" y="2202"/>
                </a:lnTo>
                <a:lnTo>
                  <a:pt x="567" y="2202"/>
                </a:lnTo>
                <a:lnTo>
                  <a:pt x="567" y="5438"/>
                </a:lnTo>
                <a:lnTo>
                  <a:pt x="2435" y="5438"/>
                </a:lnTo>
                <a:lnTo>
                  <a:pt x="2435" y="12376"/>
                </a:lnTo>
                <a:lnTo>
                  <a:pt x="2435" y="18814"/>
                </a:lnTo>
                <a:lnTo>
                  <a:pt x="0" y="18814"/>
                </a:lnTo>
                <a:lnTo>
                  <a:pt x="0" y="22016"/>
                </a:lnTo>
                <a:lnTo>
                  <a:pt x="2435" y="22016"/>
                </a:lnTo>
                <a:lnTo>
                  <a:pt x="2435" y="25552"/>
                </a:lnTo>
                <a:lnTo>
                  <a:pt x="5871" y="25552"/>
                </a:lnTo>
                <a:lnTo>
                  <a:pt x="5871" y="22083"/>
                </a:lnTo>
                <a:lnTo>
                  <a:pt x="9707" y="22083"/>
                </a:lnTo>
                <a:lnTo>
                  <a:pt x="9707" y="25552"/>
                </a:lnTo>
                <a:lnTo>
                  <a:pt x="13143" y="25552"/>
                </a:lnTo>
                <a:lnTo>
                  <a:pt x="13143" y="21849"/>
                </a:lnTo>
                <a:cubicBezTo>
                  <a:pt x="15578" y="21149"/>
                  <a:pt x="17379" y="18981"/>
                  <a:pt x="17379" y="16379"/>
                </a:cubicBezTo>
                <a:cubicBezTo>
                  <a:pt x="17379" y="14511"/>
                  <a:pt x="16412" y="12810"/>
                  <a:pt x="14911" y="11809"/>
                </a:cubicBezTo>
                <a:cubicBezTo>
                  <a:pt x="16412" y="10274"/>
                  <a:pt x="16479" y="8473"/>
                  <a:pt x="16479" y="8039"/>
                </a:cubicBezTo>
                <a:cubicBezTo>
                  <a:pt x="16479" y="5438"/>
                  <a:pt x="14911" y="3836"/>
                  <a:pt x="13143" y="2969"/>
                </a:cubicBezTo>
                <a:lnTo>
                  <a:pt x="13143" y="0"/>
                </a:lnTo>
                <a:lnTo>
                  <a:pt x="9707" y="0"/>
                </a:lnTo>
                <a:lnTo>
                  <a:pt x="9707" y="2202"/>
                </a:lnTo>
                <a:lnTo>
                  <a:pt x="5871" y="2202"/>
                </a:lnTo>
                <a:lnTo>
                  <a:pt x="5871" y="0"/>
                </a:lnTo>
                <a:lnTo>
                  <a:pt x="2435" y="0"/>
                </a:lnTo>
                <a:close/>
              </a:path>
            </a:pathLst>
          </a:custGeom>
          <a:solidFill>
            <a:srgbClr val="FFFFFF">
              <a:alpha val="5880"/>
            </a:srgbClr>
          </a:solidFill>
          <a:ln>
            <a:noFill/>
          </a:ln>
        </p:spPr>
        <p:txBody>
          <a:bodyPr wrap="square" lIns="91425" tIns="91425" rIns="91425" bIns="91425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146" name="Google Shape;146;p7"/>
          <p:cNvSpPr/>
          <p:nvPr/>
        </p:nvSpPr>
        <p:spPr>
          <a:xfrm>
            <a:off x="-208475" y="1461125"/>
            <a:ext cx="868664" cy="868653"/>
          </a:xfrm>
          <a:custGeom>
            <a:avLst/>
            <a:rect l="l" t="t" r="r" b="b"/>
            <a:pathLst>
              <a:path w="47468" h="47435">
                <a:moveTo>
                  <a:pt x="23717" y="1668"/>
                </a:moveTo>
                <a:cubicBezTo>
                  <a:pt x="35892" y="1668"/>
                  <a:pt x="45766" y="11575"/>
                  <a:pt x="45766" y="23717"/>
                </a:cubicBezTo>
                <a:cubicBezTo>
                  <a:pt x="45766" y="35893"/>
                  <a:pt x="35892" y="45766"/>
                  <a:pt x="23717" y="45766"/>
                </a:cubicBezTo>
                <a:cubicBezTo>
                  <a:pt x="11542" y="45766"/>
                  <a:pt x="1668" y="35893"/>
                  <a:pt x="1668" y="23717"/>
                </a:cubicBezTo>
                <a:cubicBezTo>
                  <a:pt x="1668" y="11542"/>
                  <a:pt x="11542" y="1668"/>
                  <a:pt x="23717" y="1668"/>
                </a:cubicBezTo>
                <a:close/>
                <a:moveTo>
                  <a:pt x="23717" y="0"/>
                </a:moveTo>
                <a:cubicBezTo>
                  <a:pt x="10641" y="0"/>
                  <a:pt x="0" y="10608"/>
                  <a:pt x="0" y="23717"/>
                </a:cubicBezTo>
                <a:cubicBezTo>
                  <a:pt x="0" y="36827"/>
                  <a:pt x="10641" y="47434"/>
                  <a:pt x="23717" y="47434"/>
                </a:cubicBezTo>
                <a:cubicBezTo>
                  <a:pt x="36826" y="47434"/>
                  <a:pt x="47467" y="36827"/>
                  <a:pt x="47467" y="23717"/>
                </a:cubicBezTo>
                <a:cubicBezTo>
                  <a:pt x="47467" y="10608"/>
                  <a:pt x="36826" y="0"/>
                  <a:pt x="23717" y="0"/>
                </a:cubicBezTo>
                <a:close/>
              </a:path>
            </a:pathLst>
          </a:custGeom>
          <a:solidFill>
            <a:srgbClr val="FFFFFF">
              <a:alpha val="5880"/>
            </a:srgbClr>
          </a:solidFill>
          <a:ln>
            <a:noFill/>
          </a:ln>
        </p:spPr>
        <p:txBody>
          <a:bodyPr wrap="square" lIns="91425" tIns="91425" rIns="91425" bIns="91425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147" name="Google Shape;147;p7"/>
          <p:cNvSpPr/>
          <p:nvPr/>
        </p:nvSpPr>
        <p:spPr>
          <a:xfrm>
            <a:off x="3286849" y="-153025"/>
            <a:ext cx="723381" cy="723381"/>
          </a:xfrm>
          <a:custGeom>
            <a:avLst/>
            <a:rect l="l" t="t" r="r" b="b"/>
            <a:pathLst>
              <a:path w="39529" h="39529">
                <a:moveTo>
                  <a:pt x="19781" y="1969"/>
                </a:moveTo>
                <a:cubicBezTo>
                  <a:pt x="29621" y="1969"/>
                  <a:pt x="37560" y="9974"/>
                  <a:pt x="37560" y="19781"/>
                </a:cubicBezTo>
                <a:cubicBezTo>
                  <a:pt x="37560" y="29588"/>
                  <a:pt x="29555" y="37594"/>
                  <a:pt x="19781" y="37594"/>
                </a:cubicBezTo>
                <a:cubicBezTo>
                  <a:pt x="9941" y="37594"/>
                  <a:pt x="1968" y="29588"/>
                  <a:pt x="1968" y="19781"/>
                </a:cubicBezTo>
                <a:cubicBezTo>
                  <a:pt x="1968" y="9974"/>
                  <a:pt x="9974" y="1969"/>
                  <a:pt x="19781" y="1969"/>
                </a:cubicBezTo>
                <a:close/>
                <a:moveTo>
                  <a:pt x="19781" y="0"/>
                </a:moveTo>
                <a:cubicBezTo>
                  <a:pt x="8873" y="0"/>
                  <a:pt x="0" y="8907"/>
                  <a:pt x="0" y="19781"/>
                </a:cubicBezTo>
                <a:cubicBezTo>
                  <a:pt x="0" y="30656"/>
                  <a:pt x="8873" y="39529"/>
                  <a:pt x="19781" y="39529"/>
                </a:cubicBezTo>
                <a:cubicBezTo>
                  <a:pt x="30689" y="39529"/>
                  <a:pt x="39528" y="30656"/>
                  <a:pt x="39528" y="19781"/>
                </a:cubicBezTo>
                <a:cubicBezTo>
                  <a:pt x="39528" y="8907"/>
                  <a:pt x="30655" y="0"/>
                  <a:pt x="19781" y="0"/>
                </a:cubicBezTo>
                <a:close/>
              </a:path>
            </a:pathLst>
          </a:custGeom>
          <a:solidFill>
            <a:srgbClr val="FFFFFF">
              <a:alpha val="5880"/>
            </a:srgbClr>
          </a:solidFill>
          <a:ln>
            <a:noFill/>
          </a:ln>
        </p:spPr>
        <p:txBody>
          <a:bodyPr wrap="square" lIns="91425" tIns="91425" rIns="91425" bIns="91425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148" name="Google Shape;148;p7"/>
          <p:cNvSpPr/>
          <p:nvPr/>
        </p:nvSpPr>
        <p:spPr>
          <a:xfrm>
            <a:off x="3515141" y="-22400"/>
            <a:ext cx="274720" cy="477392"/>
          </a:xfrm>
          <a:custGeom>
            <a:avLst/>
            <a:rect l="l" t="t" r="r" b="b"/>
            <a:pathLst>
              <a:path w="15012" h="26087">
                <a:moveTo>
                  <a:pt x="5505" y="1"/>
                </a:moveTo>
                <a:lnTo>
                  <a:pt x="5505" y="2603"/>
                </a:lnTo>
                <a:lnTo>
                  <a:pt x="468" y="2603"/>
                </a:lnTo>
                <a:lnTo>
                  <a:pt x="468" y="6572"/>
                </a:lnTo>
                <a:lnTo>
                  <a:pt x="10208" y="6572"/>
                </a:lnTo>
                <a:lnTo>
                  <a:pt x="1" y="19315"/>
                </a:lnTo>
                <a:lnTo>
                  <a:pt x="1" y="23451"/>
                </a:lnTo>
                <a:lnTo>
                  <a:pt x="5505" y="23451"/>
                </a:lnTo>
                <a:lnTo>
                  <a:pt x="5505" y="26086"/>
                </a:lnTo>
                <a:lnTo>
                  <a:pt x="9474" y="26086"/>
                </a:lnTo>
                <a:lnTo>
                  <a:pt x="9474" y="23451"/>
                </a:lnTo>
                <a:lnTo>
                  <a:pt x="14544" y="23451"/>
                </a:lnTo>
                <a:lnTo>
                  <a:pt x="14544" y="19515"/>
                </a:lnTo>
                <a:lnTo>
                  <a:pt x="4871" y="19515"/>
                </a:lnTo>
                <a:lnTo>
                  <a:pt x="15011" y="6906"/>
                </a:lnTo>
                <a:lnTo>
                  <a:pt x="15011" y="2603"/>
                </a:lnTo>
                <a:lnTo>
                  <a:pt x="9474" y="2603"/>
                </a:lnTo>
                <a:lnTo>
                  <a:pt x="9474" y="1"/>
                </a:lnTo>
                <a:lnTo>
                  <a:pt x="5505" y="1"/>
                </a:lnTo>
                <a:close/>
              </a:path>
            </a:pathLst>
          </a:custGeom>
          <a:solidFill>
            <a:srgbClr val="FFFFFF">
              <a:alpha val="5880"/>
            </a:srgbClr>
          </a:solidFill>
          <a:ln>
            <a:noFill/>
          </a:ln>
        </p:spPr>
        <p:txBody>
          <a:bodyPr wrap="square" lIns="91425" tIns="91425" rIns="91425" bIns="91425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149" name="Google Shape;149;p7"/>
          <p:cNvSpPr/>
          <p:nvPr/>
        </p:nvSpPr>
        <p:spPr>
          <a:xfrm>
            <a:off x="3216650" y="-224450"/>
            <a:ext cx="868664" cy="868664"/>
          </a:xfrm>
          <a:custGeom>
            <a:avLst/>
            <a:rect l="l" t="t" r="r" b="b"/>
            <a:pathLst>
              <a:path w="47468" h="47468">
                <a:moveTo>
                  <a:pt x="23717" y="1669"/>
                </a:moveTo>
                <a:cubicBezTo>
                  <a:pt x="35892" y="1669"/>
                  <a:pt x="45766" y="11609"/>
                  <a:pt x="45766" y="23718"/>
                </a:cubicBezTo>
                <a:cubicBezTo>
                  <a:pt x="45766" y="35893"/>
                  <a:pt x="35892" y="45800"/>
                  <a:pt x="23717" y="45800"/>
                </a:cubicBezTo>
                <a:cubicBezTo>
                  <a:pt x="11542" y="45800"/>
                  <a:pt x="1668" y="35893"/>
                  <a:pt x="1668" y="23718"/>
                </a:cubicBezTo>
                <a:cubicBezTo>
                  <a:pt x="1668" y="11542"/>
                  <a:pt x="11542" y="1669"/>
                  <a:pt x="23717" y="1669"/>
                </a:cubicBezTo>
                <a:close/>
                <a:moveTo>
                  <a:pt x="23717" y="1"/>
                </a:moveTo>
                <a:cubicBezTo>
                  <a:pt x="10641" y="1"/>
                  <a:pt x="0" y="10642"/>
                  <a:pt x="0" y="23718"/>
                </a:cubicBezTo>
                <a:cubicBezTo>
                  <a:pt x="0" y="36827"/>
                  <a:pt x="10641" y="47468"/>
                  <a:pt x="23717" y="47468"/>
                </a:cubicBezTo>
                <a:cubicBezTo>
                  <a:pt x="36826" y="47468"/>
                  <a:pt x="47467" y="36827"/>
                  <a:pt x="47467" y="23718"/>
                </a:cubicBezTo>
                <a:cubicBezTo>
                  <a:pt x="47467" y="10642"/>
                  <a:pt x="36826" y="1"/>
                  <a:pt x="23717" y="1"/>
                </a:cubicBezTo>
                <a:close/>
              </a:path>
            </a:pathLst>
          </a:custGeom>
          <a:solidFill>
            <a:srgbClr val="FFFFFF">
              <a:alpha val="5880"/>
            </a:srgbClr>
          </a:solidFill>
          <a:ln>
            <a:noFill/>
          </a:ln>
        </p:spPr>
        <p:txBody>
          <a:bodyPr wrap="square" lIns="91425" tIns="91425" rIns="91425" bIns="91425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ulish"/>
              <a:ea typeface="Mulish"/>
              <a:cs typeface="Mulish"/>
              <a:sym typeface="Mulish"/>
            </a:endParaRPr>
          </a:p>
        </p:txBody>
      </p:sp>
    </p:spTree>
  </p:cSld>
  <p:clrMapOvr>
    <a:masterClrMapping/>
  </p:clrMapOvr>
  <p:hf dt="0" sldNum="0" hdr="0" ft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_POINT">
    <p:bg>
      <p:bgPr>
        <a:gradFill>
          <a:gsLst>
            <a:gs pos="0">
              <a:schemeClr val="lt1"/>
            </a:gs>
            <a:gs pos="100000">
              <a:schemeClr val="dk2"/>
            </a:gs>
          </a:gsLst>
          <a:lin ang="5400012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8"/>
          <p:cNvSpPr/>
          <p:nvPr/>
        </p:nvSpPr>
        <p:spPr>
          <a:xfrm>
            <a:off x="356550" y="285750"/>
            <a:ext cx="8430900" cy="45720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wrap="square" lIns="91425" tIns="91425" rIns="91425" bIns="91425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152" name="Google Shape;152;p8"/>
          <p:cNvSpPr>
            <a:spLocks noGrp="1" noEditPoints="1"/>
          </p:cNvSpPr>
          <p:nvPr>
            <p:ph type="title"/>
          </p:nvPr>
        </p:nvSpPr>
        <p:spPr>
          <a:xfrm>
            <a:off x="1959600" y="1594350"/>
            <a:ext cx="5224800" cy="1954800"/>
          </a:xfrm>
          <a:prstGeom prst="rect">
            <a:avLst/>
          </a:prstGeom>
        </p:spPr>
        <p:txBody>
          <a:bodyPr wrap="square" lIns="91425" tIns="91425" rIns="91425" bIns="91425" anchor="b">
            <a:noAutofit/>
          </a:bodyPr>
          <a:lstStyle>
            <a:lvl1pPr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grpSp>
        <p:nvGrpSpPr>
          <p:cNvPr id="153" name="Google Shape;153;p8"/>
          <p:cNvGrpSpPr/>
          <p:nvPr/>
        </p:nvGrpSpPr>
        <p:grpSpPr>
          <a:xfrm>
            <a:off x="278893" y="285753"/>
            <a:ext cx="868653" cy="868664"/>
            <a:chOff x="1174163" y="3103758"/>
            <a:chExt cx="1185875" cy="1186700"/>
          </a:xfrm>
        </p:grpSpPr>
        <p:sp>
          <p:nvSpPr>
            <p:cNvPr id="154" name="Google Shape;154;p8"/>
            <p:cNvSpPr/>
            <p:nvPr/>
          </p:nvSpPr>
          <p:spPr>
            <a:xfrm>
              <a:off x="1174163" y="3103758"/>
              <a:ext cx="1185875" cy="1186700"/>
            </a:xfrm>
            <a:custGeom>
              <a:avLst/>
              <a:rect l="l" t="t" r="r" b="b"/>
              <a:pathLst>
                <a:path w="47435" h="47468">
                  <a:moveTo>
                    <a:pt x="23717" y="1735"/>
                  </a:moveTo>
                  <a:cubicBezTo>
                    <a:pt x="35892" y="1735"/>
                    <a:pt x="45766" y="11609"/>
                    <a:pt x="45766" y="23784"/>
                  </a:cubicBezTo>
                  <a:cubicBezTo>
                    <a:pt x="45766" y="35959"/>
                    <a:pt x="35892" y="45833"/>
                    <a:pt x="23717" y="45833"/>
                  </a:cubicBezTo>
                  <a:cubicBezTo>
                    <a:pt x="11542" y="45833"/>
                    <a:pt x="1668" y="35959"/>
                    <a:pt x="1668" y="23784"/>
                  </a:cubicBezTo>
                  <a:cubicBezTo>
                    <a:pt x="1668" y="11609"/>
                    <a:pt x="11542" y="1735"/>
                    <a:pt x="23717" y="1735"/>
                  </a:cubicBezTo>
                  <a:close/>
                  <a:moveTo>
                    <a:pt x="23717" y="0"/>
                  </a:moveTo>
                  <a:cubicBezTo>
                    <a:pt x="10641" y="0"/>
                    <a:pt x="0" y="10641"/>
                    <a:pt x="0" y="23751"/>
                  </a:cubicBezTo>
                  <a:cubicBezTo>
                    <a:pt x="0" y="36827"/>
                    <a:pt x="10641" y="47468"/>
                    <a:pt x="23717" y="47468"/>
                  </a:cubicBezTo>
                  <a:cubicBezTo>
                    <a:pt x="36793" y="47468"/>
                    <a:pt x="47434" y="36827"/>
                    <a:pt x="47434" y="23751"/>
                  </a:cubicBezTo>
                  <a:cubicBezTo>
                    <a:pt x="47434" y="10641"/>
                    <a:pt x="36793" y="0"/>
                    <a:pt x="23717" y="0"/>
                  </a:cubicBezTo>
                  <a:close/>
                </a:path>
              </a:pathLst>
            </a:custGeom>
            <a:solidFill>
              <a:srgbClr val="FFFFFF">
                <a:alpha val="6180"/>
              </a:srgb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ulish"/>
                <a:ea typeface="Mulish"/>
                <a:cs typeface="Mulish"/>
                <a:sym typeface="Mulish"/>
              </a:endParaRPr>
            </a:p>
          </p:txBody>
        </p:sp>
        <p:sp>
          <p:nvSpPr>
            <p:cNvPr id="155" name="Google Shape;155;p8"/>
            <p:cNvSpPr/>
            <p:nvPr/>
          </p:nvSpPr>
          <p:spPr>
            <a:xfrm>
              <a:off x="1273388" y="3202983"/>
              <a:ext cx="987400" cy="988250"/>
            </a:xfrm>
            <a:custGeom>
              <a:avLst/>
              <a:rect l="l" t="t" r="r" b="b"/>
              <a:pathLst>
                <a:path w="39496" h="39530">
                  <a:moveTo>
                    <a:pt x="19748" y="1969"/>
                  </a:moveTo>
                  <a:cubicBezTo>
                    <a:pt x="29555" y="1969"/>
                    <a:pt x="37561" y="9975"/>
                    <a:pt x="37561" y="19782"/>
                  </a:cubicBezTo>
                  <a:cubicBezTo>
                    <a:pt x="37561" y="29555"/>
                    <a:pt x="29555" y="37561"/>
                    <a:pt x="19748" y="37561"/>
                  </a:cubicBezTo>
                  <a:cubicBezTo>
                    <a:pt x="9908" y="37561"/>
                    <a:pt x="1935" y="29555"/>
                    <a:pt x="1935" y="19782"/>
                  </a:cubicBezTo>
                  <a:cubicBezTo>
                    <a:pt x="1935" y="9975"/>
                    <a:pt x="9941" y="1969"/>
                    <a:pt x="19748" y="1969"/>
                  </a:cubicBezTo>
                  <a:close/>
                  <a:moveTo>
                    <a:pt x="19748" y="1"/>
                  </a:moveTo>
                  <a:cubicBezTo>
                    <a:pt x="8874" y="1"/>
                    <a:pt x="1" y="8874"/>
                    <a:pt x="1" y="19782"/>
                  </a:cubicBezTo>
                  <a:cubicBezTo>
                    <a:pt x="1" y="30656"/>
                    <a:pt x="8874" y="39529"/>
                    <a:pt x="19748" y="39529"/>
                  </a:cubicBezTo>
                  <a:cubicBezTo>
                    <a:pt x="30623" y="39529"/>
                    <a:pt x="39496" y="30689"/>
                    <a:pt x="39496" y="19782"/>
                  </a:cubicBezTo>
                  <a:cubicBezTo>
                    <a:pt x="39496" y="8874"/>
                    <a:pt x="30623" y="1"/>
                    <a:pt x="19748" y="1"/>
                  </a:cubicBezTo>
                  <a:close/>
                </a:path>
              </a:pathLst>
            </a:custGeom>
            <a:solidFill>
              <a:srgbClr val="FFFFFF">
                <a:alpha val="6180"/>
              </a:srgb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ulish"/>
                <a:ea typeface="Mulish"/>
                <a:cs typeface="Mulish"/>
                <a:sym typeface="Mulish"/>
              </a:endParaRPr>
            </a:p>
          </p:txBody>
        </p:sp>
        <p:sp>
          <p:nvSpPr>
            <p:cNvPr id="156" name="Google Shape;156;p8"/>
            <p:cNvSpPr/>
            <p:nvPr/>
          </p:nvSpPr>
          <p:spPr>
            <a:xfrm>
              <a:off x="1465188" y="3526558"/>
              <a:ext cx="615475" cy="383625"/>
            </a:xfrm>
            <a:custGeom>
              <a:avLst/>
              <a:rect l="l" t="t" r="r" b="b"/>
              <a:pathLst>
                <a:path w="24619" h="15345">
                  <a:moveTo>
                    <a:pt x="5338" y="0"/>
                  </a:moveTo>
                  <a:lnTo>
                    <a:pt x="3870" y="4070"/>
                  </a:lnTo>
                  <a:lnTo>
                    <a:pt x="18481" y="4070"/>
                  </a:lnTo>
                  <a:lnTo>
                    <a:pt x="15779" y="11242"/>
                  </a:lnTo>
                  <a:lnTo>
                    <a:pt x="1869" y="11242"/>
                  </a:lnTo>
                  <a:lnTo>
                    <a:pt x="1" y="15345"/>
                  </a:lnTo>
                  <a:lnTo>
                    <a:pt x="18080" y="15345"/>
                  </a:lnTo>
                  <a:cubicBezTo>
                    <a:pt x="18914" y="15345"/>
                    <a:pt x="19682" y="14844"/>
                    <a:pt x="19948" y="14010"/>
                  </a:cubicBezTo>
                  <a:lnTo>
                    <a:pt x="24385" y="2736"/>
                  </a:lnTo>
                  <a:cubicBezTo>
                    <a:pt x="24618" y="2102"/>
                    <a:pt x="24552" y="1401"/>
                    <a:pt x="24185" y="868"/>
                  </a:cubicBezTo>
                  <a:cubicBezTo>
                    <a:pt x="23784" y="334"/>
                    <a:pt x="23184" y="0"/>
                    <a:pt x="22517" y="0"/>
                  </a:cubicBezTo>
                  <a:lnTo>
                    <a:pt x="5338" y="0"/>
                  </a:lnTo>
                  <a:close/>
                </a:path>
              </a:pathLst>
            </a:custGeom>
            <a:solidFill>
              <a:srgbClr val="FFFFFF">
                <a:alpha val="6180"/>
              </a:srgb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ulish"/>
                <a:ea typeface="Mulish"/>
                <a:cs typeface="Mulish"/>
                <a:sym typeface="Mulish"/>
              </a:endParaRPr>
            </a:p>
          </p:txBody>
        </p:sp>
        <p:sp>
          <p:nvSpPr>
            <p:cNvPr id="157" name="Google Shape;157;p8"/>
            <p:cNvSpPr/>
            <p:nvPr/>
          </p:nvSpPr>
          <p:spPr>
            <a:xfrm>
              <a:off x="1449363" y="3668333"/>
              <a:ext cx="276050" cy="101750"/>
            </a:xfrm>
            <a:custGeom>
              <a:avLst/>
              <a:rect l="l" t="t" r="r" b="b"/>
              <a:pathLst>
                <a:path w="11042" h="4070">
                  <a:moveTo>
                    <a:pt x="1501" y="0"/>
                  </a:moveTo>
                  <a:lnTo>
                    <a:pt x="0" y="4070"/>
                  </a:lnTo>
                  <a:lnTo>
                    <a:pt x="9540" y="4070"/>
                  </a:lnTo>
                  <a:lnTo>
                    <a:pt x="11041" y="0"/>
                  </a:lnTo>
                  <a:lnTo>
                    <a:pt x="1501" y="0"/>
                  </a:lnTo>
                  <a:close/>
                </a:path>
              </a:pathLst>
            </a:custGeom>
            <a:solidFill>
              <a:srgbClr val="FFFFFF">
                <a:alpha val="6180"/>
              </a:srgb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ulish"/>
                <a:ea typeface="Mulish"/>
                <a:cs typeface="Mulish"/>
                <a:sym typeface="Mulish"/>
              </a:endParaRPr>
            </a:p>
          </p:txBody>
        </p:sp>
      </p:grpSp>
      <p:grpSp>
        <p:nvGrpSpPr>
          <p:cNvPr id="158" name="Google Shape;158;p8"/>
          <p:cNvGrpSpPr/>
          <p:nvPr/>
        </p:nvGrpSpPr>
        <p:grpSpPr>
          <a:xfrm>
            <a:off x="-249037" y="3415294"/>
            <a:ext cx="867003" cy="867003"/>
            <a:chOff x="7116153" y="959870"/>
            <a:chExt cx="1186700" cy="1186700"/>
          </a:xfrm>
        </p:grpSpPr>
        <p:sp>
          <p:nvSpPr>
            <p:cNvPr id="159" name="Google Shape;159;p8"/>
            <p:cNvSpPr/>
            <p:nvPr/>
          </p:nvSpPr>
          <p:spPr>
            <a:xfrm>
              <a:off x="7212053" y="1057445"/>
              <a:ext cx="988225" cy="988225"/>
            </a:xfrm>
            <a:custGeom>
              <a:avLst/>
              <a:rect l="l" t="t" r="r" b="b"/>
              <a:pathLst>
                <a:path w="39529" h="39529">
                  <a:moveTo>
                    <a:pt x="19781" y="1969"/>
                  </a:moveTo>
                  <a:cubicBezTo>
                    <a:pt x="29621" y="1969"/>
                    <a:pt x="37560" y="9974"/>
                    <a:pt x="37560" y="19781"/>
                  </a:cubicBezTo>
                  <a:cubicBezTo>
                    <a:pt x="37560" y="29588"/>
                    <a:pt x="29555" y="37594"/>
                    <a:pt x="19781" y="37594"/>
                  </a:cubicBezTo>
                  <a:cubicBezTo>
                    <a:pt x="9941" y="37594"/>
                    <a:pt x="1968" y="29588"/>
                    <a:pt x="1968" y="19781"/>
                  </a:cubicBezTo>
                  <a:cubicBezTo>
                    <a:pt x="1968" y="9974"/>
                    <a:pt x="9974" y="1969"/>
                    <a:pt x="19781" y="1969"/>
                  </a:cubicBezTo>
                  <a:close/>
                  <a:moveTo>
                    <a:pt x="19781" y="0"/>
                  </a:moveTo>
                  <a:cubicBezTo>
                    <a:pt x="8873" y="0"/>
                    <a:pt x="0" y="8907"/>
                    <a:pt x="0" y="19781"/>
                  </a:cubicBezTo>
                  <a:cubicBezTo>
                    <a:pt x="0" y="30656"/>
                    <a:pt x="8873" y="39529"/>
                    <a:pt x="19781" y="39529"/>
                  </a:cubicBezTo>
                  <a:cubicBezTo>
                    <a:pt x="30689" y="39529"/>
                    <a:pt x="39528" y="30656"/>
                    <a:pt x="39528" y="19781"/>
                  </a:cubicBezTo>
                  <a:cubicBezTo>
                    <a:pt x="39528" y="8907"/>
                    <a:pt x="30655" y="0"/>
                    <a:pt x="19781" y="0"/>
                  </a:cubicBezTo>
                  <a:close/>
                </a:path>
              </a:pathLst>
            </a:custGeom>
            <a:solidFill>
              <a:srgbClr val="FFFFFF">
                <a:alpha val="6180"/>
              </a:srgb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ulish"/>
                <a:ea typeface="Mulish"/>
                <a:cs typeface="Mulish"/>
                <a:sym typeface="Mulish"/>
              </a:endParaRPr>
            </a:p>
          </p:txBody>
        </p:sp>
        <p:sp>
          <p:nvSpPr>
            <p:cNvPr id="160" name="Google Shape;160;p8"/>
            <p:cNvSpPr/>
            <p:nvPr/>
          </p:nvSpPr>
          <p:spPr>
            <a:xfrm>
              <a:off x="7508078" y="1216720"/>
              <a:ext cx="376125" cy="651325"/>
            </a:xfrm>
            <a:custGeom>
              <a:avLst/>
              <a:rect l="l" t="t" r="r" b="b"/>
              <a:pathLst>
                <a:path w="15045" h="26053">
                  <a:moveTo>
                    <a:pt x="5538" y="1"/>
                  </a:moveTo>
                  <a:lnTo>
                    <a:pt x="5538" y="2603"/>
                  </a:lnTo>
                  <a:lnTo>
                    <a:pt x="468" y="2603"/>
                  </a:lnTo>
                  <a:lnTo>
                    <a:pt x="468" y="6539"/>
                  </a:lnTo>
                  <a:lnTo>
                    <a:pt x="10208" y="6539"/>
                  </a:lnTo>
                  <a:lnTo>
                    <a:pt x="1" y="19281"/>
                  </a:lnTo>
                  <a:lnTo>
                    <a:pt x="1" y="23451"/>
                  </a:lnTo>
                  <a:lnTo>
                    <a:pt x="5538" y="23451"/>
                  </a:lnTo>
                  <a:lnTo>
                    <a:pt x="5538" y="26053"/>
                  </a:lnTo>
                  <a:lnTo>
                    <a:pt x="9508" y="26053"/>
                  </a:lnTo>
                  <a:lnTo>
                    <a:pt x="9508" y="23451"/>
                  </a:lnTo>
                  <a:lnTo>
                    <a:pt x="14545" y="23451"/>
                  </a:lnTo>
                  <a:lnTo>
                    <a:pt x="14545" y="19515"/>
                  </a:lnTo>
                  <a:lnTo>
                    <a:pt x="4871" y="19515"/>
                  </a:lnTo>
                  <a:lnTo>
                    <a:pt x="15045" y="6872"/>
                  </a:lnTo>
                  <a:lnTo>
                    <a:pt x="15045" y="2603"/>
                  </a:lnTo>
                  <a:lnTo>
                    <a:pt x="9508" y="2603"/>
                  </a:lnTo>
                  <a:lnTo>
                    <a:pt x="9508" y="1"/>
                  </a:lnTo>
                  <a:lnTo>
                    <a:pt x="5538" y="1"/>
                  </a:lnTo>
                  <a:close/>
                </a:path>
              </a:pathLst>
            </a:custGeom>
            <a:solidFill>
              <a:srgbClr val="FFFFFF">
                <a:alpha val="6180"/>
              </a:srgb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ulish"/>
                <a:ea typeface="Mulish"/>
                <a:cs typeface="Mulish"/>
                <a:sym typeface="Mulish"/>
              </a:endParaRPr>
            </a:p>
          </p:txBody>
        </p:sp>
        <p:sp>
          <p:nvSpPr>
            <p:cNvPr id="161" name="Google Shape;161;p8"/>
            <p:cNvSpPr/>
            <p:nvPr/>
          </p:nvSpPr>
          <p:spPr>
            <a:xfrm>
              <a:off x="7116153" y="959870"/>
              <a:ext cx="1186700" cy="1186700"/>
            </a:xfrm>
            <a:custGeom>
              <a:avLst/>
              <a:rect l="l" t="t" r="r" b="b"/>
              <a:pathLst>
                <a:path w="47468" h="47468">
                  <a:moveTo>
                    <a:pt x="23717" y="1669"/>
                  </a:moveTo>
                  <a:cubicBezTo>
                    <a:pt x="35892" y="1669"/>
                    <a:pt x="45766" y="11609"/>
                    <a:pt x="45766" y="23718"/>
                  </a:cubicBezTo>
                  <a:cubicBezTo>
                    <a:pt x="45766" y="35893"/>
                    <a:pt x="35892" y="45800"/>
                    <a:pt x="23717" y="45800"/>
                  </a:cubicBezTo>
                  <a:cubicBezTo>
                    <a:pt x="11542" y="45800"/>
                    <a:pt x="1668" y="35893"/>
                    <a:pt x="1668" y="23718"/>
                  </a:cubicBezTo>
                  <a:cubicBezTo>
                    <a:pt x="1668" y="11542"/>
                    <a:pt x="11542" y="1669"/>
                    <a:pt x="23717" y="1669"/>
                  </a:cubicBezTo>
                  <a:close/>
                  <a:moveTo>
                    <a:pt x="23717" y="1"/>
                  </a:moveTo>
                  <a:cubicBezTo>
                    <a:pt x="10641" y="1"/>
                    <a:pt x="0" y="10642"/>
                    <a:pt x="0" y="23718"/>
                  </a:cubicBezTo>
                  <a:cubicBezTo>
                    <a:pt x="0" y="36827"/>
                    <a:pt x="10641" y="47468"/>
                    <a:pt x="23717" y="47468"/>
                  </a:cubicBezTo>
                  <a:cubicBezTo>
                    <a:pt x="36826" y="47468"/>
                    <a:pt x="47467" y="36827"/>
                    <a:pt x="47467" y="23718"/>
                  </a:cubicBezTo>
                  <a:cubicBezTo>
                    <a:pt x="47467" y="10642"/>
                    <a:pt x="36826" y="1"/>
                    <a:pt x="23717" y="1"/>
                  </a:cubicBezTo>
                  <a:close/>
                </a:path>
              </a:pathLst>
            </a:custGeom>
            <a:solidFill>
              <a:srgbClr val="FFFFFF">
                <a:alpha val="6180"/>
              </a:srgb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ulish"/>
                <a:ea typeface="Mulish"/>
                <a:cs typeface="Mulish"/>
                <a:sym typeface="Mulish"/>
              </a:endParaRPr>
            </a:p>
          </p:txBody>
        </p:sp>
      </p:grpSp>
      <p:grpSp>
        <p:nvGrpSpPr>
          <p:cNvPr id="162" name="Google Shape;162;p8"/>
          <p:cNvGrpSpPr/>
          <p:nvPr/>
        </p:nvGrpSpPr>
        <p:grpSpPr>
          <a:xfrm>
            <a:off x="1312573" y="4599418"/>
            <a:ext cx="867003" cy="867003"/>
            <a:chOff x="7430540" y="4423871"/>
            <a:chExt cx="1186700" cy="1186700"/>
          </a:xfrm>
        </p:grpSpPr>
        <p:sp>
          <p:nvSpPr>
            <p:cNvPr id="163" name="Google Shape;163;p8"/>
            <p:cNvSpPr/>
            <p:nvPr/>
          </p:nvSpPr>
          <p:spPr>
            <a:xfrm>
              <a:off x="7430540" y="4423871"/>
              <a:ext cx="1186700" cy="1186700"/>
            </a:xfrm>
            <a:custGeom>
              <a:avLst/>
              <a:rect l="l" t="t" r="r" b="b"/>
              <a:pathLst>
                <a:path w="47468" h="47468">
                  <a:moveTo>
                    <a:pt x="23751" y="1668"/>
                  </a:moveTo>
                  <a:cubicBezTo>
                    <a:pt x="35926" y="1668"/>
                    <a:pt x="45800" y="11608"/>
                    <a:pt x="45800" y="23750"/>
                  </a:cubicBezTo>
                  <a:cubicBezTo>
                    <a:pt x="45800" y="35926"/>
                    <a:pt x="35926" y="45799"/>
                    <a:pt x="23751" y="45799"/>
                  </a:cubicBezTo>
                  <a:cubicBezTo>
                    <a:pt x="11575" y="45799"/>
                    <a:pt x="1668" y="35926"/>
                    <a:pt x="1668" y="23750"/>
                  </a:cubicBezTo>
                  <a:cubicBezTo>
                    <a:pt x="1668" y="11575"/>
                    <a:pt x="11575" y="1668"/>
                    <a:pt x="23751" y="1668"/>
                  </a:cubicBezTo>
                  <a:close/>
                  <a:moveTo>
                    <a:pt x="23751" y="0"/>
                  </a:moveTo>
                  <a:cubicBezTo>
                    <a:pt x="10641" y="0"/>
                    <a:pt x="0" y="10641"/>
                    <a:pt x="0" y="23750"/>
                  </a:cubicBezTo>
                  <a:cubicBezTo>
                    <a:pt x="0" y="36826"/>
                    <a:pt x="10641" y="47467"/>
                    <a:pt x="23751" y="47467"/>
                  </a:cubicBezTo>
                  <a:cubicBezTo>
                    <a:pt x="36827" y="47467"/>
                    <a:pt x="47468" y="36826"/>
                    <a:pt x="47468" y="23750"/>
                  </a:cubicBezTo>
                  <a:cubicBezTo>
                    <a:pt x="47468" y="10641"/>
                    <a:pt x="36827" y="0"/>
                    <a:pt x="23751" y="0"/>
                  </a:cubicBezTo>
                  <a:close/>
                </a:path>
              </a:pathLst>
            </a:custGeom>
            <a:solidFill>
              <a:srgbClr val="FFFFFF">
                <a:alpha val="6180"/>
              </a:srgb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ulish"/>
                <a:ea typeface="Mulish"/>
                <a:cs typeface="Mulish"/>
                <a:sym typeface="Mulish"/>
              </a:endParaRPr>
            </a:p>
          </p:txBody>
        </p:sp>
        <p:sp>
          <p:nvSpPr>
            <p:cNvPr id="164" name="Google Shape;164;p8"/>
            <p:cNvSpPr/>
            <p:nvPr/>
          </p:nvSpPr>
          <p:spPr>
            <a:xfrm>
              <a:off x="7529765" y="4523096"/>
              <a:ext cx="989075" cy="988225"/>
            </a:xfrm>
            <a:custGeom>
              <a:avLst/>
              <a:rect l="l" t="t" r="r" b="b"/>
              <a:pathLst>
                <a:path w="39563" h="39529">
                  <a:moveTo>
                    <a:pt x="19782" y="1969"/>
                  </a:moveTo>
                  <a:cubicBezTo>
                    <a:pt x="29622" y="1969"/>
                    <a:pt x="37561" y="9974"/>
                    <a:pt x="37561" y="19781"/>
                  </a:cubicBezTo>
                  <a:cubicBezTo>
                    <a:pt x="37561" y="29555"/>
                    <a:pt x="29555" y="37561"/>
                    <a:pt x="19782" y="37561"/>
                  </a:cubicBezTo>
                  <a:cubicBezTo>
                    <a:pt x="9941" y="37561"/>
                    <a:pt x="1969" y="29555"/>
                    <a:pt x="1969" y="19781"/>
                  </a:cubicBezTo>
                  <a:cubicBezTo>
                    <a:pt x="1969" y="9974"/>
                    <a:pt x="9975" y="1969"/>
                    <a:pt x="19782" y="1969"/>
                  </a:cubicBezTo>
                  <a:close/>
                  <a:moveTo>
                    <a:pt x="19782" y="1"/>
                  </a:moveTo>
                  <a:cubicBezTo>
                    <a:pt x="8874" y="1"/>
                    <a:pt x="1" y="8874"/>
                    <a:pt x="1" y="19781"/>
                  </a:cubicBezTo>
                  <a:cubicBezTo>
                    <a:pt x="1" y="30656"/>
                    <a:pt x="8874" y="39529"/>
                    <a:pt x="19782" y="39529"/>
                  </a:cubicBezTo>
                  <a:cubicBezTo>
                    <a:pt x="30689" y="39529"/>
                    <a:pt x="39562" y="30656"/>
                    <a:pt x="39529" y="19781"/>
                  </a:cubicBezTo>
                  <a:cubicBezTo>
                    <a:pt x="39529" y="8874"/>
                    <a:pt x="30656" y="1"/>
                    <a:pt x="19782" y="1"/>
                  </a:cubicBezTo>
                  <a:close/>
                </a:path>
              </a:pathLst>
            </a:custGeom>
            <a:solidFill>
              <a:srgbClr val="FFFFFF">
                <a:alpha val="6180"/>
              </a:srgb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ulish"/>
                <a:ea typeface="Mulish"/>
                <a:cs typeface="Mulish"/>
                <a:sym typeface="Mulish"/>
              </a:endParaRPr>
            </a:p>
          </p:txBody>
        </p:sp>
        <p:sp>
          <p:nvSpPr>
            <p:cNvPr id="165" name="Google Shape;165;p8"/>
            <p:cNvSpPr/>
            <p:nvPr/>
          </p:nvSpPr>
          <p:spPr>
            <a:xfrm>
              <a:off x="7758265" y="4734921"/>
              <a:ext cx="516225" cy="522900"/>
            </a:xfrm>
            <a:custGeom>
              <a:avLst/>
              <a:rect l="l" t="t" r="r" b="b"/>
              <a:pathLst>
                <a:path w="20649" h="20916">
                  <a:moveTo>
                    <a:pt x="10575" y="3336"/>
                  </a:moveTo>
                  <a:cubicBezTo>
                    <a:pt x="11242" y="3336"/>
                    <a:pt x="17246" y="3536"/>
                    <a:pt x="17246" y="10474"/>
                  </a:cubicBezTo>
                  <a:cubicBezTo>
                    <a:pt x="17313" y="13410"/>
                    <a:pt x="16346" y="15478"/>
                    <a:pt x="14478" y="16579"/>
                  </a:cubicBezTo>
                  <a:cubicBezTo>
                    <a:pt x="12977" y="17513"/>
                    <a:pt x="11342" y="17546"/>
                    <a:pt x="11009" y="17546"/>
                  </a:cubicBezTo>
                  <a:lnTo>
                    <a:pt x="7006" y="17546"/>
                  </a:lnTo>
                  <a:lnTo>
                    <a:pt x="7006" y="11709"/>
                  </a:lnTo>
                  <a:lnTo>
                    <a:pt x="10275" y="11709"/>
                  </a:lnTo>
                  <a:lnTo>
                    <a:pt x="10275" y="8373"/>
                  </a:lnTo>
                  <a:lnTo>
                    <a:pt x="7006" y="8373"/>
                  </a:lnTo>
                  <a:lnTo>
                    <a:pt x="7006" y="3336"/>
                  </a:lnTo>
                  <a:lnTo>
                    <a:pt x="10575" y="3336"/>
                  </a:lnTo>
                  <a:close/>
                  <a:moveTo>
                    <a:pt x="3670" y="0"/>
                  </a:moveTo>
                  <a:lnTo>
                    <a:pt x="3670" y="8373"/>
                  </a:lnTo>
                  <a:lnTo>
                    <a:pt x="1" y="8373"/>
                  </a:lnTo>
                  <a:lnTo>
                    <a:pt x="1" y="11709"/>
                  </a:lnTo>
                  <a:lnTo>
                    <a:pt x="3670" y="11709"/>
                  </a:lnTo>
                  <a:lnTo>
                    <a:pt x="3670" y="20915"/>
                  </a:lnTo>
                  <a:lnTo>
                    <a:pt x="11009" y="20915"/>
                  </a:lnTo>
                  <a:cubicBezTo>
                    <a:pt x="11676" y="20915"/>
                    <a:pt x="14011" y="20848"/>
                    <a:pt x="16212" y="19481"/>
                  </a:cubicBezTo>
                  <a:cubicBezTo>
                    <a:pt x="18214" y="18247"/>
                    <a:pt x="20649" y="15678"/>
                    <a:pt x="20649" y="10474"/>
                  </a:cubicBezTo>
                  <a:cubicBezTo>
                    <a:pt x="20649" y="2202"/>
                    <a:pt x="14044" y="0"/>
                    <a:pt x="10575" y="0"/>
                  </a:cubicBezTo>
                  <a:lnTo>
                    <a:pt x="3670" y="0"/>
                  </a:lnTo>
                  <a:close/>
                </a:path>
              </a:pathLst>
            </a:custGeom>
            <a:solidFill>
              <a:srgbClr val="FFFFFF">
                <a:alpha val="6180"/>
              </a:srgb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ulish"/>
                <a:ea typeface="Mulish"/>
                <a:cs typeface="Mulish"/>
                <a:sym typeface="Mulish"/>
              </a:endParaRPr>
            </a:p>
          </p:txBody>
        </p:sp>
      </p:grpSp>
      <p:sp>
        <p:nvSpPr>
          <p:cNvPr id="166" name="Google Shape;166;p8"/>
          <p:cNvSpPr/>
          <p:nvPr/>
        </p:nvSpPr>
        <p:spPr>
          <a:xfrm>
            <a:off x="8069768" y="286832"/>
            <a:ext cx="722015" cy="721997"/>
          </a:xfrm>
          <a:custGeom>
            <a:avLst/>
            <a:rect l="l" t="t" r="r" b="b"/>
            <a:pathLst>
              <a:path w="39530" h="39529">
                <a:moveTo>
                  <a:pt x="19782" y="1935"/>
                </a:moveTo>
                <a:cubicBezTo>
                  <a:pt x="29555" y="1935"/>
                  <a:pt x="37528" y="9907"/>
                  <a:pt x="37561" y="19748"/>
                </a:cubicBezTo>
                <a:cubicBezTo>
                  <a:pt x="37561" y="29555"/>
                  <a:pt x="29555" y="37560"/>
                  <a:pt x="19748" y="37560"/>
                </a:cubicBezTo>
                <a:cubicBezTo>
                  <a:pt x="9941" y="37560"/>
                  <a:pt x="1969" y="29555"/>
                  <a:pt x="1969" y="19748"/>
                </a:cubicBezTo>
                <a:cubicBezTo>
                  <a:pt x="1969" y="9907"/>
                  <a:pt x="9975" y="1935"/>
                  <a:pt x="19782" y="1935"/>
                </a:cubicBezTo>
                <a:close/>
                <a:moveTo>
                  <a:pt x="19782" y="0"/>
                </a:moveTo>
                <a:cubicBezTo>
                  <a:pt x="8874" y="0"/>
                  <a:pt x="1" y="8873"/>
                  <a:pt x="1" y="19748"/>
                </a:cubicBezTo>
                <a:cubicBezTo>
                  <a:pt x="1" y="30622"/>
                  <a:pt x="8874" y="39529"/>
                  <a:pt x="19782" y="39529"/>
                </a:cubicBezTo>
                <a:cubicBezTo>
                  <a:pt x="30656" y="39529"/>
                  <a:pt x="39529" y="30622"/>
                  <a:pt x="39529" y="19748"/>
                </a:cubicBezTo>
                <a:cubicBezTo>
                  <a:pt x="39529" y="8873"/>
                  <a:pt x="30656" y="0"/>
                  <a:pt x="19782" y="0"/>
                </a:cubicBezTo>
                <a:close/>
              </a:path>
            </a:pathLst>
          </a:custGeom>
          <a:solidFill>
            <a:srgbClr val="FFFFFF">
              <a:alpha val="6180"/>
            </a:srgbClr>
          </a:solidFill>
          <a:ln>
            <a:noFill/>
          </a:ln>
        </p:spPr>
        <p:txBody>
          <a:bodyPr wrap="square" lIns="91425" tIns="91425" rIns="91425" bIns="91425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167" name="Google Shape;167;p8"/>
          <p:cNvSpPr/>
          <p:nvPr/>
        </p:nvSpPr>
        <p:spPr>
          <a:xfrm>
            <a:off x="8285459" y="437318"/>
            <a:ext cx="340587" cy="406396"/>
          </a:xfrm>
          <a:custGeom>
            <a:avLst/>
            <a:rect l="l" t="t" r="r" b="b"/>
            <a:pathLst>
              <a:path w="18647" h="22250">
                <a:moveTo>
                  <a:pt x="7339" y="0"/>
                </a:moveTo>
                <a:lnTo>
                  <a:pt x="0" y="22250"/>
                </a:lnTo>
                <a:lnTo>
                  <a:pt x="16412" y="22250"/>
                </a:lnTo>
                <a:lnTo>
                  <a:pt x="18647" y="17480"/>
                </a:lnTo>
                <a:lnTo>
                  <a:pt x="7973" y="17480"/>
                </a:lnTo>
                <a:lnTo>
                  <a:pt x="13343" y="0"/>
                </a:lnTo>
                <a:lnTo>
                  <a:pt x="7339" y="0"/>
                </a:lnTo>
                <a:close/>
              </a:path>
            </a:pathLst>
          </a:custGeom>
          <a:solidFill>
            <a:srgbClr val="FFFFFF">
              <a:alpha val="6180"/>
            </a:srgbClr>
          </a:solidFill>
          <a:ln>
            <a:noFill/>
          </a:ln>
        </p:spPr>
        <p:txBody>
          <a:bodyPr wrap="square" lIns="91425" tIns="91425" rIns="91425" bIns="91425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168" name="Google Shape;168;p8"/>
          <p:cNvSpPr/>
          <p:nvPr/>
        </p:nvSpPr>
        <p:spPr>
          <a:xfrm>
            <a:off x="8225130" y="499455"/>
            <a:ext cx="382652" cy="261409"/>
          </a:xfrm>
          <a:custGeom>
            <a:avLst/>
            <a:rect l="l" t="t" r="r" b="b"/>
            <a:pathLst>
              <a:path w="20950" h="14312">
                <a:moveTo>
                  <a:pt x="20949" y="1"/>
                </a:moveTo>
                <a:lnTo>
                  <a:pt x="1002" y="10375"/>
                </a:lnTo>
                <a:lnTo>
                  <a:pt x="1" y="14311"/>
                </a:lnTo>
                <a:lnTo>
                  <a:pt x="19181" y="4371"/>
                </a:lnTo>
                <a:lnTo>
                  <a:pt x="20949" y="1"/>
                </a:lnTo>
                <a:close/>
              </a:path>
            </a:pathLst>
          </a:custGeom>
          <a:solidFill>
            <a:srgbClr val="FFFFFF">
              <a:alpha val="6180"/>
            </a:srgbClr>
          </a:solidFill>
          <a:ln>
            <a:noFill/>
          </a:ln>
        </p:spPr>
        <p:txBody>
          <a:bodyPr wrap="square" lIns="91425" tIns="91425" rIns="91425" bIns="91425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169" name="Google Shape;169;p8"/>
          <p:cNvSpPr/>
          <p:nvPr/>
        </p:nvSpPr>
        <p:spPr>
          <a:xfrm>
            <a:off x="7997274" y="213717"/>
            <a:ext cx="867003" cy="866400"/>
          </a:xfrm>
          <a:custGeom>
            <a:avLst/>
            <a:rect l="l" t="t" r="r" b="b"/>
            <a:pathLst>
              <a:path w="47468" h="47435">
                <a:moveTo>
                  <a:pt x="23751" y="1702"/>
                </a:moveTo>
                <a:cubicBezTo>
                  <a:pt x="35859" y="1702"/>
                  <a:pt x="45766" y="11575"/>
                  <a:pt x="45800" y="23751"/>
                </a:cubicBezTo>
                <a:cubicBezTo>
                  <a:pt x="45800" y="35926"/>
                  <a:pt x="35926" y="45833"/>
                  <a:pt x="23751" y="45833"/>
                </a:cubicBezTo>
                <a:cubicBezTo>
                  <a:pt x="11575" y="45833"/>
                  <a:pt x="1668" y="35926"/>
                  <a:pt x="1668" y="23751"/>
                </a:cubicBezTo>
                <a:cubicBezTo>
                  <a:pt x="1668" y="11575"/>
                  <a:pt x="11575" y="1702"/>
                  <a:pt x="23751" y="1702"/>
                </a:cubicBezTo>
                <a:close/>
                <a:moveTo>
                  <a:pt x="23751" y="0"/>
                </a:moveTo>
                <a:cubicBezTo>
                  <a:pt x="10641" y="0"/>
                  <a:pt x="0" y="10608"/>
                  <a:pt x="0" y="23717"/>
                </a:cubicBezTo>
                <a:cubicBezTo>
                  <a:pt x="0" y="36827"/>
                  <a:pt x="10641" y="47434"/>
                  <a:pt x="23751" y="47434"/>
                </a:cubicBezTo>
                <a:cubicBezTo>
                  <a:pt x="36793" y="47434"/>
                  <a:pt x="47434" y="36827"/>
                  <a:pt x="47468" y="23717"/>
                </a:cubicBezTo>
                <a:cubicBezTo>
                  <a:pt x="47468" y="10608"/>
                  <a:pt x="36827" y="0"/>
                  <a:pt x="23751" y="0"/>
                </a:cubicBezTo>
                <a:close/>
              </a:path>
            </a:pathLst>
          </a:custGeom>
          <a:solidFill>
            <a:srgbClr val="FFFFFF">
              <a:alpha val="6180"/>
            </a:srgbClr>
          </a:solidFill>
          <a:ln>
            <a:noFill/>
          </a:ln>
        </p:spPr>
        <p:txBody>
          <a:bodyPr wrap="square" lIns="91425" tIns="91425" rIns="91425" bIns="91425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170" name="Google Shape;170;p8"/>
          <p:cNvSpPr/>
          <p:nvPr/>
        </p:nvSpPr>
        <p:spPr>
          <a:xfrm>
            <a:off x="8245779" y="4237737"/>
            <a:ext cx="723381" cy="723381"/>
          </a:xfrm>
          <a:custGeom>
            <a:avLst/>
            <a:rect l="l" t="t" r="r" b="b"/>
            <a:pathLst>
              <a:path w="39529" h="39529">
                <a:moveTo>
                  <a:pt x="19781" y="1968"/>
                </a:moveTo>
                <a:cubicBezTo>
                  <a:pt x="29555" y="1968"/>
                  <a:pt x="37561" y="9974"/>
                  <a:pt x="37561" y="19781"/>
                </a:cubicBezTo>
                <a:cubicBezTo>
                  <a:pt x="37561" y="29555"/>
                  <a:pt x="29555" y="37561"/>
                  <a:pt x="19781" y="37561"/>
                </a:cubicBezTo>
                <a:cubicBezTo>
                  <a:pt x="9941" y="37561"/>
                  <a:pt x="1969" y="29555"/>
                  <a:pt x="1969" y="19781"/>
                </a:cubicBezTo>
                <a:cubicBezTo>
                  <a:pt x="1969" y="9974"/>
                  <a:pt x="9974" y="1968"/>
                  <a:pt x="19781" y="1968"/>
                </a:cubicBezTo>
                <a:close/>
                <a:moveTo>
                  <a:pt x="19781" y="0"/>
                </a:moveTo>
                <a:cubicBezTo>
                  <a:pt x="8874" y="0"/>
                  <a:pt x="1" y="8873"/>
                  <a:pt x="1" y="19781"/>
                </a:cubicBezTo>
                <a:cubicBezTo>
                  <a:pt x="1" y="30656"/>
                  <a:pt x="8874" y="39529"/>
                  <a:pt x="19781" y="39529"/>
                </a:cubicBezTo>
                <a:cubicBezTo>
                  <a:pt x="30656" y="39529"/>
                  <a:pt x="39529" y="30656"/>
                  <a:pt x="39529" y="19781"/>
                </a:cubicBezTo>
                <a:cubicBezTo>
                  <a:pt x="39529" y="8873"/>
                  <a:pt x="30656" y="0"/>
                  <a:pt x="19781" y="0"/>
                </a:cubicBezTo>
                <a:close/>
              </a:path>
            </a:pathLst>
          </a:custGeom>
          <a:solidFill>
            <a:srgbClr val="FFFFFF">
              <a:alpha val="6180"/>
            </a:srgbClr>
          </a:solidFill>
          <a:ln>
            <a:noFill/>
          </a:ln>
        </p:spPr>
        <p:txBody>
          <a:bodyPr wrap="square" lIns="91425" tIns="91425" rIns="91425" bIns="91425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171" name="Google Shape;171;p8"/>
          <p:cNvSpPr/>
          <p:nvPr/>
        </p:nvSpPr>
        <p:spPr>
          <a:xfrm>
            <a:off x="8375800" y="4398228"/>
            <a:ext cx="456018" cy="383312"/>
          </a:xfrm>
          <a:custGeom>
            <a:avLst/>
            <a:rect l="l" t="t" r="r" b="b"/>
            <a:pathLst>
              <a:path w="24919" h="20946">
                <a:moveTo>
                  <a:pt x="24919" y="1671"/>
                </a:moveTo>
                <a:lnTo>
                  <a:pt x="24919" y="1671"/>
                </a:lnTo>
                <a:lnTo>
                  <a:pt x="24919" y="1671"/>
                </a:lnTo>
                <a:cubicBezTo>
                  <a:pt x="24919" y="1671"/>
                  <a:pt x="24919" y="1671"/>
                  <a:pt x="24919" y="1671"/>
                </a:cubicBezTo>
                <a:close/>
                <a:moveTo>
                  <a:pt x="9007" y="3206"/>
                </a:moveTo>
                <a:lnTo>
                  <a:pt x="16613" y="14113"/>
                </a:lnTo>
                <a:lnTo>
                  <a:pt x="15912" y="16849"/>
                </a:lnTo>
                <a:lnTo>
                  <a:pt x="8373" y="6208"/>
                </a:lnTo>
                <a:lnTo>
                  <a:pt x="9007" y="3206"/>
                </a:lnTo>
                <a:close/>
                <a:moveTo>
                  <a:pt x="8536" y="0"/>
                </a:moveTo>
                <a:cubicBezTo>
                  <a:pt x="7281" y="0"/>
                  <a:pt x="5582" y="416"/>
                  <a:pt x="4737" y="2438"/>
                </a:cubicBezTo>
                <a:cubicBezTo>
                  <a:pt x="3336" y="5907"/>
                  <a:pt x="1" y="19350"/>
                  <a:pt x="1" y="19350"/>
                </a:cubicBezTo>
                <a:cubicBezTo>
                  <a:pt x="1" y="19350"/>
                  <a:pt x="467" y="19446"/>
                  <a:pt x="1136" y="19446"/>
                </a:cubicBezTo>
                <a:cubicBezTo>
                  <a:pt x="2523" y="19446"/>
                  <a:pt x="4784" y="19036"/>
                  <a:pt x="5571" y="16515"/>
                </a:cubicBezTo>
                <a:lnTo>
                  <a:pt x="7706" y="8843"/>
                </a:lnTo>
                <a:lnTo>
                  <a:pt x="15078" y="19884"/>
                </a:lnTo>
                <a:cubicBezTo>
                  <a:pt x="14911" y="20451"/>
                  <a:pt x="14845" y="20852"/>
                  <a:pt x="14845" y="20852"/>
                </a:cubicBezTo>
                <a:cubicBezTo>
                  <a:pt x="14845" y="20852"/>
                  <a:pt x="15305" y="20946"/>
                  <a:pt x="15968" y="20946"/>
                </a:cubicBezTo>
                <a:cubicBezTo>
                  <a:pt x="17354" y="20946"/>
                  <a:pt x="19625" y="20533"/>
                  <a:pt x="20415" y="17983"/>
                </a:cubicBezTo>
                <a:lnTo>
                  <a:pt x="24919" y="1671"/>
                </a:lnTo>
                <a:lnTo>
                  <a:pt x="24919" y="1671"/>
                </a:lnTo>
                <a:cubicBezTo>
                  <a:pt x="24918" y="1672"/>
                  <a:pt x="24918" y="1672"/>
                  <a:pt x="24917" y="1672"/>
                </a:cubicBezTo>
                <a:cubicBezTo>
                  <a:pt x="24875" y="1672"/>
                  <a:pt x="24217" y="1474"/>
                  <a:pt x="23355" y="1474"/>
                </a:cubicBezTo>
                <a:cubicBezTo>
                  <a:pt x="22102" y="1474"/>
                  <a:pt x="20420" y="1892"/>
                  <a:pt x="19581" y="3939"/>
                </a:cubicBezTo>
                <a:cubicBezTo>
                  <a:pt x="19048" y="5240"/>
                  <a:pt x="18247" y="7976"/>
                  <a:pt x="17447" y="10878"/>
                </a:cubicBezTo>
                <a:lnTo>
                  <a:pt x="10075" y="203"/>
                </a:lnTo>
                <a:cubicBezTo>
                  <a:pt x="10075" y="203"/>
                  <a:pt x="9414" y="0"/>
                  <a:pt x="8536" y="0"/>
                </a:cubicBezTo>
                <a:close/>
              </a:path>
            </a:pathLst>
          </a:custGeom>
          <a:solidFill>
            <a:srgbClr val="FFFFFF">
              <a:alpha val="6180"/>
            </a:srgbClr>
          </a:solidFill>
          <a:ln>
            <a:noFill/>
          </a:ln>
        </p:spPr>
        <p:txBody>
          <a:bodyPr wrap="square" lIns="91425" tIns="91425" rIns="91425" bIns="91425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172" name="Google Shape;172;p8"/>
          <p:cNvSpPr/>
          <p:nvPr/>
        </p:nvSpPr>
        <p:spPr>
          <a:xfrm>
            <a:off x="8173146" y="4165086"/>
            <a:ext cx="868664" cy="868683"/>
          </a:xfrm>
          <a:custGeom>
            <a:avLst/>
            <a:rect l="l" t="t" r="r" b="b"/>
            <a:pathLst>
              <a:path w="47468" h="47469">
                <a:moveTo>
                  <a:pt x="23750" y="1669"/>
                </a:moveTo>
                <a:cubicBezTo>
                  <a:pt x="35859" y="1669"/>
                  <a:pt x="45766" y="11609"/>
                  <a:pt x="45800" y="23751"/>
                </a:cubicBezTo>
                <a:cubicBezTo>
                  <a:pt x="45800" y="35927"/>
                  <a:pt x="35926" y="45800"/>
                  <a:pt x="23750" y="45800"/>
                </a:cubicBezTo>
                <a:cubicBezTo>
                  <a:pt x="11575" y="45800"/>
                  <a:pt x="1668" y="35927"/>
                  <a:pt x="1668" y="23751"/>
                </a:cubicBezTo>
                <a:cubicBezTo>
                  <a:pt x="1668" y="11542"/>
                  <a:pt x="11575" y="1669"/>
                  <a:pt x="23750" y="1669"/>
                </a:cubicBezTo>
                <a:close/>
                <a:moveTo>
                  <a:pt x="23750" y="1"/>
                </a:moveTo>
                <a:cubicBezTo>
                  <a:pt x="10641" y="1"/>
                  <a:pt x="0" y="10642"/>
                  <a:pt x="0" y="23751"/>
                </a:cubicBezTo>
                <a:cubicBezTo>
                  <a:pt x="0" y="36827"/>
                  <a:pt x="10641" y="47468"/>
                  <a:pt x="23750" y="47468"/>
                </a:cubicBezTo>
                <a:cubicBezTo>
                  <a:pt x="36793" y="47468"/>
                  <a:pt x="47434" y="36827"/>
                  <a:pt x="47467" y="23751"/>
                </a:cubicBezTo>
                <a:cubicBezTo>
                  <a:pt x="47467" y="10642"/>
                  <a:pt x="36826" y="1"/>
                  <a:pt x="23750" y="1"/>
                </a:cubicBezTo>
                <a:close/>
              </a:path>
            </a:pathLst>
          </a:custGeom>
          <a:solidFill>
            <a:srgbClr val="FFFFFF">
              <a:alpha val="6180"/>
            </a:srgbClr>
          </a:solidFill>
          <a:ln>
            <a:noFill/>
          </a:ln>
        </p:spPr>
        <p:txBody>
          <a:bodyPr wrap="square" lIns="91425" tIns="91425" rIns="91425" bIns="91425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ulish"/>
              <a:ea typeface="Mulish"/>
              <a:cs typeface="Mulish"/>
              <a:sym typeface="Mulish"/>
            </a:endParaRPr>
          </a:p>
        </p:txBody>
      </p:sp>
    </p:spTree>
  </p:cSld>
  <p:clrMapOvr>
    <a:masterClrMapping/>
  </p:clrMapOvr>
  <p:hf dt="0" sldNum="0" hdr="0" ft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_TITLE_AND_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9"/>
          <p:cNvGrpSpPr/>
          <p:nvPr/>
        </p:nvGrpSpPr>
        <p:grpSpPr>
          <a:xfrm>
            <a:off x="278896" y="-269327"/>
            <a:ext cx="868664" cy="868683"/>
            <a:chOff x="6012150" y="4715338"/>
            <a:chExt cx="1186700" cy="1186725"/>
          </a:xfrm>
        </p:grpSpPr>
        <p:sp>
          <p:nvSpPr>
            <p:cNvPr id="175" name="Google Shape;175;p9"/>
            <p:cNvSpPr/>
            <p:nvPr/>
          </p:nvSpPr>
          <p:spPr>
            <a:xfrm>
              <a:off x="6111375" y="4814588"/>
              <a:ext cx="988225" cy="988225"/>
            </a:xfrm>
            <a:custGeom>
              <a:avLst/>
              <a:rect l="l" t="t" r="r" b="b"/>
              <a:pathLst>
                <a:path w="39529" h="39529">
                  <a:moveTo>
                    <a:pt x="19781" y="1968"/>
                  </a:moveTo>
                  <a:cubicBezTo>
                    <a:pt x="29555" y="1968"/>
                    <a:pt x="37561" y="9974"/>
                    <a:pt x="37561" y="19781"/>
                  </a:cubicBezTo>
                  <a:cubicBezTo>
                    <a:pt x="37561" y="29555"/>
                    <a:pt x="29555" y="37561"/>
                    <a:pt x="19781" y="37561"/>
                  </a:cubicBezTo>
                  <a:cubicBezTo>
                    <a:pt x="9941" y="37561"/>
                    <a:pt x="1969" y="29555"/>
                    <a:pt x="1969" y="19781"/>
                  </a:cubicBezTo>
                  <a:cubicBezTo>
                    <a:pt x="1969" y="9974"/>
                    <a:pt x="9974" y="1968"/>
                    <a:pt x="19781" y="1968"/>
                  </a:cubicBezTo>
                  <a:close/>
                  <a:moveTo>
                    <a:pt x="19781" y="0"/>
                  </a:moveTo>
                  <a:cubicBezTo>
                    <a:pt x="8874" y="0"/>
                    <a:pt x="1" y="8873"/>
                    <a:pt x="1" y="19781"/>
                  </a:cubicBezTo>
                  <a:cubicBezTo>
                    <a:pt x="1" y="30656"/>
                    <a:pt x="8874" y="39529"/>
                    <a:pt x="19781" y="39529"/>
                  </a:cubicBezTo>
                  <a:cubicBezTo>
                    <a:pt x="30656" y="39529"/>
                    <a:pt x="39529" y="30656"/>
                    <a:pt x="39529" y="19781"/>
                  </a:cubicBezTo>
                  <a:cubicBezTo>
                    <a:pt x="39529" y="8873"/>
                    <a:pt x="30656" y="0"/>
                    <a:pt x="19781" y="0"/>
                  </a:cubicBezTo>
                  <a:close/>
                </a:path>
              </a:pathLst>
            </a:custGeom>
            <a:solidFill>
              <a:srgbClr val="FFFFFF">
                <a:alpha val="6180"/>
              </a:srgb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ulish"/>
                <a:ea typeface="Mulish"/>
                <a:cs typeface="Mulish"/>
                <a:sym typeface="Mulish"/>
              </a:endParaRPr>
            </a:p>
          </p:txBody>
        </p:sp>
        <p:sp>
          <p:nvSpPr>
            <p:cNvPr id="176" name="Google Shape;176;p9"/>
            <p:cNvSpPr/>
            <p:nvPr/>
          </p:nvSpPr>
          <p:spPr>
            <a:xfrm>
              <a:off x="6289000" y="5033838"/>
              <a:ext cx="622975" cy="523650"/>
            </a:xfrm>
            <a:custGeom>
              <a:avLst/>
              <a:rect l="l" t="t" r="r" b="b"/>
              <a:pathLst>
                <a:path w="24919" h="20946">
                  <a:moveTo>
                    <a:pt x="24919" y="1671"/>
                  </a:moveTo>
                  <a:lnTo>
                    <a:pt x="24919" y="1671"/>
                  </a:lnTo>
                  <a:lnTo>
                    <a:pt x="24919" y="1671"/>
                  </a:lnTo>
                  <a:cubicBezTo>
                    <a:pt x="24919" y="1671"/>
                    <a:pt x="24919" y="1671"/>
                    <a:pt x="24919" y="1671"/>
                  </a:cubicBezTo>
                  <a:close/>
                  <a:moveTo>
                    <a:pt x="9007" y="3206"/>
                  </a:moveTo>
                  <a:lnTo>
                    <a:pt x="16613" y="14113"/>
                  </a:lnTo>
                  <a:lnTo>
                    <a:pt x="15912" y="16849"/>
                  </a:lnTo>
                  <a:lnTo>
                    <a:pt x="8373" y="6208"/>
                  </a:lnTo>
                  <a:lnTo>
                    <a:pt x="9007" y="3206"/>
                  </a:lnTo>
                  <a:close/>
                  <a:moveTo>
                    <a:pt x="8536" y="0"/>
                  </a:moveTo>
                  <a:cubicBezTo>
                    <a:pt x="7281" y="0"/>
                    <a:pt x="5582" y="416"/>
                    <a:pt x="4737" y="2438"/>
                  </a:cubicBezTo>
                  <a:cubicBezTo>
                    <a:pt x="3336" y="5907"/>
                    <a:pt x="1" y="19350"/>
                    <a:pt x="1" y="19350"/>
                  </a:cubicBezTo>
                  <a:cubicBezTo>
                    <a:pt x="1" y="19350"/>
                    <a:pt x="467" y="19446"/>
                    <a:pt x="1136" y="19446"/>
                  </a:cubicBezTo>
                  <a:cubicBezTo>
                    <a:pt x="2523" y="19446"/>
                    <a:pt x="4784" y="19036"/>
                    <a:pt x="5571" y="16515"/>
                  </a:cubicBezTo>
                  <a:lnTo>
                    <a:pt x="7706" y="8843"/>
                  </a:lnTo>
                  <a:lnTo>
                    <a:pt x="15078" y="19884"/>
                  </a:lnTo>
                  <a:cubicBezTo>
                    <a:pt x="14911" y="20451"/>
                    <a:pt x="14845" y="20852"/>
                    <a:pt x="14845" y="20852"/>
                  </a:cubicBezTo>
                  <a:cubicBezTo>
                    <a:pt x="14845" y="20852"/>
                    <a:pt x="15305" y="20946"/>
                    <a:pt x="15968" y="20946"/>
                  </a:cubicBezTo>
                  <a:cubicBezTo>
                    <a:pt x="17354" y="20946"/>
                    <a:pt x="19625" y="20533"/>
                    <a:pt x="20415" y="17983"/>
                  </a:cubicBezTo>
                  <a:lnTo>
                    <a:pt x="24919" y="1671"/>
                  </a:lnTo>
                  <a:lnTo>
                    <a:pt x="24919" y="1671"/>
                  </a:lnTo>
                  <a:cubicBezTo>
                    <a:pt x="24918" y="1672"/>
                    <a:pt x="24918" y="1672"/>
                    <a:pt x="24917" y="1672"/>
                  </a:cubicBezTo>
                  <a:cubicBezTo>
                    <a:pt x="24875" y="1672"/>
                    <a:pt x="24217" y="1474"/>
                    <a:pt x="23355" y="1474"/>
                  </a:cubicBezTo>
                  <a:cubicBezTo>
                    <a:pt x="22102" y="1474"/>
                    <a:pt x="20420" y="1892"/>
                    <a:pt x="19581" y="3939"/>
                  </a:cubicBezTo>
                  <a:cubicBezTo>
                    <a:pt x="19048" y="5240"/>
                    <a:pt x="18247" y="7976"/>
                    <a:pt x="17447" y="10878"/>
                  </a:cubicBezTo>
                  <a:lnTo>
                    <a:pt x="10075" y="203"/>
                  </a:lnTo>
                  <a:cubicBezTo>
                    <a:pt x="10075" y="203"/>
                    <a:pt x="9414" y="0"/>
                    <a:pt x="8536" y="0"/>
                  </a:cubicBezTo>
                  <a:close/>
                </a:path>
              </a:pathLst>
            </a:custGeom>
            <a:solidFill>
              <a:srgbClr val="FFFFFF">
                <a:alpha val="6180"/>
              </a:srgb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ulish"/>
                <a:ea typeface="Mulish"/>
                <a:cs typeface="Mulish"/>
                <a:sym typeface="Mulish"/>
              </a:endParaRPr>
            </a:p>
          </p:txBody>
        </p:sp>
        <p:sp>
          <p:nvSpPr>
            <p:cNvPr id="177" name="Google Shape;177;p9"/>
            <p:cNvSpPr/>
            <p:nvPr/>
          </p:nvSpPr>
          <p:spPr>
            <a:xfrm>
              <a:off x="6012150" y="4715338"/>
              <a:ext cx="1186700" cy="1186725"/>
            </a:xfrm>
            <a:custGeom>
              <a:avLst/>
              <a:rect l="l" t="t" r="r" b="b"/>
              <a:pathLst>
                <a:path w="47468" h="47469">
                  <a:moveTo>
                    <a:pt x="23750" y="1669"/>
                  </a:moveTo>
                  <a:cubicBezTo>
                    <a:pt x="35859" y="1669"/>
                    <a:pt x="45766" y="11609"/>
                    <a:pt x="45800" y="23751"/>
                  </a:cubicBezTo>
                  <a:cubicBezTo>
                    <a:pt x="45800" y="35927"/>
                    <a:pt x="35926" y="45800"/>
                    <a:pt x="23750" y="45800"/>
                  </a:cubicBezTo>
                  <a:cubicBezTo>
                    <a:pt x="11575" y="45800"/>
                    <a:pt x="1668" y="35927"/>
                    <a:pt x="1668" y="23751"/>
                  </a:cubicBezTo>
                  <a:cubicBezTo>
                    <a:pt x="1668" y="11542"/>
                    <a:pt x="11575" y="1669"/>
                    <a:pt x="23750" y="1669"/>
                  </a:cubicBezTo>
                  <a:close/>
                  <a:moveTo>
                    <a:pt x="23750" y="1"/>
                  </a:moveTo>
                  <a:cubicBezTo>
                    <a:pt x="10641" y="1"/>
                    <a:pt x="0" y="10642"/>
                    <a:pt x="0" y="23751"/>
                  </a:cubicBezTo>
                  <a:cubicBezTo>
                    <a:pt x="0" y="36827"/>
                    <a:pt x="10641" y="47468"/>
                    <a:pt x="23750" y="47468"/>
                  </a:cubicBezTo>
                  <a:cubicBezTo>
                    <a:pt x="36793" y="47468"/>
                    <a:pt x="47434" y="36827"/>
                    <a:pt x="47467" y="23751"/>
                  </a:cubicBezTo>
                  <a:cubicBezTo>
                    <a:pt x="47467" y="10642"/>
                    <a:pt x="36826" y="1"/>
                    <a:pt x="23750" y="1"/>
                  </a:cubicBezTo>
                  <a:close/>
                </a:path>
              </a:pathLst>
            </a:custGeom>
            <a:solidFill>
              <a:srgbClr val="FFFFFF">
                <a:alpha val="6180"/>
              </a:srgb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ulish"/>
                <a:ea typeface="Mulish"/>
                <a:cs typeface="Mulish"/>
                <a:sym typeface="Mulish"/>
              </a:endParaRPr>
            </a:p>
          </p:txBody>
        </p:sp>
      </p:grpSp>
      <p:grpSp>
        <p:nvGrpSpPr>
          <p:cNvPr id="178" name="Google Shape;178;p9"/>
          <p:cNvGrpSpPr/>
          <p:nvPr/>
        </p:nvGrpSpPr>
        <p:grpSpPr>
          <a:xfrm>
            <a:off x="858218" y="1298103"/>
            <a:ext cx="868653" cy="868664"/>
            <a:chOff x="1965050" y="4486750"/>
            <a:chExt cx="1185875" cy="1186700"/>
          </a:xfrm>
        </p:grpSpPr>
        <p:sp>
          <p:nvSpPr>
            <p:cNvPr id="179" name="Google Shape;179;p9"/>
            <p:cNvSpPr/>
            <p:nvPr/>
          </p:nvSpPr>
          <p:spPr>
            <a:xfrm>
              <a:off x="1965050" y="4486750"/>
              <a:ext cx="1185875" cy="1186700"/>
            </a:xfrm>
            <a:custGeom>
              <a:avLst/>
              <a:rect l="l" t="t" r="r" b="b"/>
              <a:pathLst>
                <a:path w="47435" h="47468">
                  <a:moveTo>
                    <a:pt x="23717" y="1735"/>
                  </a:moveTo>
                  <a:cubicBezTo>
                    <a:pt x="35892" y="1735"/>
                    <a:pt x="45766" y="11609"/>
                    <a:pt x="45766" y="23784"/>
                  </a:cubicBezTo>
                  <a:cubicBezTo>
                    <a:pt x="45766" y="35959"/>
                    <a:pt x="35892" y="45833"/>
                    <a:pt x="23717" y="45833"/>
                  </a:cubicBezTo>
                  <a:cubicBezTo>
                    <a:pt x="11542" y="45833"/>
                    <a:pt x="1668" y="35959"/>
                    <a:pt x="1668" y="23784"/>
                  </a:cubicBezTo>
                  <a:cubicBezTo>
                    <a:pt x="1668" y="11609"/>
                    <a:pt x="11542" y="1735"/>
                    <a:pt x="23717" y="1735"/>
                  </a:cubicBezTo>
                  <a:close/>
                  <a:moveTo>
                    <a:pt x="23717" y="0"/>
                  </a:moveTo>
                  <a:cubicBezTo>
                    <a:pt x="10641" y="0"/>
                    <a:pt x="0" y="10641"/>
                    <a:pt x="0" y="23751"/>
                  </a:cubicBezTo>
                  <a:cubicBezTo>
                    <a:pt x="0" y="36827"/>
                    <a:pt x="10641" y="47468"/>
                    <a:pt x="23717" y="47468"/>
                  </a:cubicBezTo>
                  <a:cubicBezTo>
                    <a:pt x="36793" y="47468"/>
                    <a:pt x="47434" y="36827"/>
                    <a:pt x="47434" y="23751"/>
                  </a:cubicBezTo>
                  <a:cubicBezTo>
                    <a:pt x="47434" y="10641"/>
                    <a:pt x="36793" y="0"/>
                    <a:pt x="23717" y="0"/>
                  </a:cubicBezTo>
                  <a:close/>
                </a:path>
              </a:pathLst>
            </a:custGeom>
            <a:solidFill>
              <a:srgbClr val="FFFFFF">
                <a:alpha val="6180"/>
              </a:srgb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ulish"/>
                <a:ea typeface="Mulish"/>
                <a:cs typeface="Mulish"/>
                <a:sym typeface="Mulish"/>
              </a:endParaRPr>
            </a:p>
          </p:txBody>
        </p:sp>
        <p:sp>
          <p:nvSpPr>
            <p:cNvPr id="180" name="Google Shape;180;p9"/>
            <p:cNvSpPr/>
            <p:nvPr/>
          </p:nvSpPr>
          <p:spPr>
            <a:xfrm>
              <a:off x="2064275" y="4585975"/>
              <a:ext cx="987400" cy="988250"/>
            </a:xfrm>
            <a:custGeom>
              <a:avLst/>
              <a:rect l="l" t="t" r="r" b="b"/>
              <a:pathLst>
                <a:path w="39496" h="39530">
                  <a:moveTo>
                    <a:pt x="19748" y="1969"/>
                  </a:moveTo>
                  <a:cubicBezTo>
                    <a:pt x="29555" y="1969"/>
                    <a:pt x="37561" y="9975"/>
                    <a:pt x="37561" y="19782"/>
                  </a:cubicBezTo>
                  <a:cubicBezTo>
                    <a:pt x="37561" y="29555"/>
                    <a:pt x="29555" y="37561"/>
                    <a:pt x="19748" y="37561"/>
                  </a:cubicBezTo>
                  <a:cubicBezTo>
                    <a:pt x="9908" y="37561"/>
                    <a:pt x="1935" y="29555"/>
                    <a:pt x="1935" y="19782"/>
                  </a:cubicBezTo>
                  <a:cubicBezTo>
                    <a:pt x="1935" y="9975"/>
                    <a:pt x="9941" y="1969"/>
                    <a:pt x="19748" y="1969"/>
                  </a:cubicBezTo>
                  <a:close/>
                  <a:moveTo>
                    <a:pt x="19748" y="1"/>
                  </a:moveTo>
                  <a:cubicBezTo>
                    <a:pt x="8874" y="1"/>
                    <a:pt x="1" y="8874"/>
                    <a:pt x="1" y="19782"/>
                  </a:cubicBezTo>
                  <a:cubicBezTo>
                    <a:pt x="1" y="30656"/>
                    <a:pt x="8874" y="39529"/>
                    <a:pt x="19748" y="39529"/>
                  </a:cubicBezTo>
                  <a:cubicBezTo>
                    <a:pt x="30623" y="39529"/>
                    <a:pt x="39496" y="30689"/>
                    <a:pt x="39496" y="19782"/>
                  </a:cubicBezTo>
                  <a:cubicBezTo>
                    <a:pt x="39496" y="8874"/>
                    <a:pt x="30623" y="1"/>
                    <a:pt x="19748" y="1"/>
                  </a:cubicBezTo>
                  <a:close/>
                </a:path>
              </a:pathLst>
            </a:custGeom>
            <a:solidFill>
              <a:srgbClr val="FFFFFF">
                <a:alpha val="6180"/>
              </a:srgb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ulish"/>
                <a:ea typeface="Mulish"/>
                <a:cs typeface="Mulish"/>
                <a:sym typeface="Mulish"/>
              </a:endParaRPr>
            </a:p>
          </p:txBody>
        </p:sp>
        <p:sp>
          <p:nvSpPr>
            <p:cNvPr id="181" name="Google Shape;181;p9"/>
            <p:cNvSpPr/>
            <p:nvPr/>
          </p:nvSpPr>
          <p:spPr>
            <a:xfrm>
              <a:off x="2256075" y="4909550"/>
              <a:ext cx="615475" cy="383625"/>
            </a:xfrm>
            <a:custGeom>
              <a:avLst/>
              <a:rect l="l" t="t" r="r" b="b"/>
              <a:pathLst>
                <a:path w="24619" h="15345">
                  <a:moveTo>
                    <a:pt x="5338" y="0"/>
                  </a:moveTo>
                  <a:lnTo>
                    <a:pt x="3870" y="4070"/>
                  </a:lnTo>
                  <a:lnTo>
                    <a:pt x="18481" y="4070"/>
                  </a:lnTo>
                  <a:lnTo>
                    <a:pt x="15779" y="11242"/>
                  </a:lnTo>
                  <a:lnTo>
                    <a:pt x="1869" y="11242"/>
                  </a:lnTo>
                  <a:lnTo>
                    <a:pt x="1" y="15345"/>
                  </a:lnTo>
                  <a:lnTo>
                    <a:pt x="18080" y="15345"/>
                  </a:lnTo>
                  <a:cubicBezTo>
                    <a:pt x="18914" y="15345"/>
                    <a:pt x="19682" y="14844"/>
                    <a:pt x="19948" y="14010"/>
                  </a:cubicBezTo>
                  <a:lnTo>
                    <a:pt x="24385" y="2736"/>
                  </a:lnTo>
                  <a:cubicBezTo>
                    <a:pt x="24618" y="2102"/>
                    <a:pt x="24552" y="1401"/>
                    <a:pt x="24185" y="868"/>
                  </a:cubicBezTo>
                  <a:cubicBezTo>
                    <a:pt x="23784" y="334"/>
                    <a:pt x="23184" y="0"/>
                    <a:pt x="22517" y="0"/>
                  </a:cubicBezTo>
                  <a:lnTo>
                    <a:pt x="5338" y="0"/>
                  </a:lnTo>
                  <a:close/>
                </a:path>
              </a:pathLst>
            </a:custGeom>
            <a:solidFill>
              <a:srgbClr val="FFFFFF">
                <a:alpha val="6180"/>
              </a:srgb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ulish"/>
                <a:ea typeface="Mulish"/>
                <a:cs typeface="Mulish"/>
                <a:sym typeface="Mulish"/>
              </a:endParaRPr>
            </a:p>
          </p:txBody>
        </p:sp>
        <p:sp>
          <p:nvSpPr>
            <p:cNvPr id="182" name="Google Shape;182;p9"/>
            <p:cNvSpPr/>
            <p:nvPr/>
          </p:nvSpPr>
          <p:spPr>
            <a:xfrm>
              <a:off x="2240250" y="5051325"/>
              <a:ext cx="276050" cy="101750"/>
            </a:xfrm>
            <a:custGeom>
              <a:avLst/>
              <a:rect l="l" t="t" r="r" b="b"/>
              <a:pathLst>
                <a:path w="11042" h="4070">
                  <a:moveTo>
                    <a:pt x="1501" y="0"/>
                  </a:moveTo>
                  <a:lnTo>
                    <a:pt x="0" y="4070"/>
                  </a:lnTo>
                  <a:lnTo>
                    <a:pt x="9540" y="4070"/>
                  </a:lnTo>
                  <a:lnTo>
                    <a:pt x="11041" y="0"/>
                  </a:lnTo>
                  <a:lnTo>
                    <a:pt x="1501" y="0"/>
                  </a:lnTo>
                  <a:close/>
                </a:path>
              </a:pathLst>
            </a:custGeom>
            <a:solidFill>
              <a:srgbClr val="FFFFFF">
                <a:alpha val="6180"/>
              </a:srgb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ulish"/>
                <a:ea typeface="Mulish"/>
                <a:cs typeface="Mulish"/>
                <a:sym typeface="Mulish"/>
              </a:endParaRPr>
            </a:p>
          </p:txBody>
        </p:sp>
      </p:grpSp>
      <p:grpSp>
        <p:nvGrpSpPr>
          <p:cNvPr id="183" name="Google Shape;183;p9"/>
          <p:cNvGrpSpPr/>
          <p:nvPr/>
        </p:nvGrpSpPr>
        <p:grpSpPr>
          <a:xfrm>
            <a:off x="-153787" y="3224794"/>
            <a:ext cx="867003" cy="867003"/>
            <a:chOff x="7246525" y="699125"/>
            <a:chExt cx="1186700" cy="1186700"/>
          </a:xfrm>
        </p:grpSpPr>
        <p:sp>
          <p:nvSpPr>
            <p:cNvPr id="184" name="Google Shape;184;p9"/>
            <p:cNvSpPr/>
            <p:nvPr/>
          </p:nvSpPr>
          <p:spPr>
            <a:xfrm>
              <a:off x="7342425" y="796700"/>
              <a:ext cx="988225" cy="988225"/>
            </a:xfrm>
            <a:custGeom>
              <a:avLst/>
              <a:rect l="l" t="t" r="r" b="b"/>
              <a:pathLst>
                <a:path w="39529" h="39529">
                  <a:moveTo>
                    <a:pt x="19781" y="1969"/>
                  </a:moveTo>
                  <a:cubicBezTo>
                    <a:pt x="29621" y="1969"/>
                    <a:pt x="37560" y="9974"/>
                    <a:pt x="37560" y="19781"/>
                  </a:cubicBezTo>
                  <a:cubicBezTo>
                    <a:pt x="37560" y="29588"/>
                    <a:pt x="29555" y="37594"/>
                    <a:pt x="19781" y="37594"/>
                  </a:cubicBezTo>
                  <a:cubicBezTo>
                    <a:pt x="9941" y="37594"/>
                    <a:pt x="1968" y="29588"/>
                    <a:pt x="1968" y="19781"/>
                  </a:cubicBezTo>
                  <a:cubicBezTo>
                    <a:pt x="1968" y="9974"/>
                    <a:pt x="9974" y="1969"/>
                    <a:pt x="19781" y="1969"/>
                  </a:cubicBezTo>
                  <a:close/>
                  <a:moveTo>
                    <a:pt x="19781" y="0"/>
                  </a:moveTo>
                  <a:cubicBezTo>
                    <a:pt x="8873" y="0"/>
                    <a:pt x="0" y="8907"/>
                    <a:pt x="0" y="19781"/>
                  </a:cubicBezTo>
                  <a:cubicBezTo>
                    <a:pt x="0" y="30656"/>
                    <a:pt x="8873" y="39529"/>
                    <a:pt x="19781" y="39529"/>
                  </a:cubicBezTo>
                  <a:cubicBezTo>
                    <a:pt x="30689" y="39529"/>
                    <a:pt x="39528" y="30656"/>
                    <a:pt x="39528" y="19781"/>
                  </a:cubicBezTo>
                  <a:cubicBezTo>
                    <a:pt x="39528" y="8907"/>
                    <a:pt x="30655" y="0"/>
                    <a:pt x="19781" y="0"/>
                  </a:cubicBezTo>
                  <a:close/>
                </a:path>
              </a:pathLst>
            </a:custGeom>
            <a:solidFill>
              <a:srgbClr val="FFFFFF">
                <a:alpha val="6180"/>
              </a:srgb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ulish"/>
                <a:ea typeface="Mulish"/>
                <a:cs typeface="Mulish"/>
                <a:sym typeface="Mulish"/>
              </a:endParaRPr>
            </a:p>
          </p:txBody>
        </p:sp>
        <p:sp>
          <p:nvSpPr>
            <p:cNvPr id="185" name="Google Shape;185;p9"/>
            <p:cNvSpPr/>
            <p:nvPr/>
          </p:nvSpPr>
          <p:spPr>
            <a:xfrm>
              <a:off x="7638450" y="955975"/>
              <a:ext cx="376125" cy="651325"/>
            </a:xfrm>
            <a:custGeom>
              <a:avLst/>
              <a:rect l="l" t="t" r="r" b="b"/>
              <a:pathLst>
                <a:path w="15045" h="26053">
                  <a:moveTo>
                    <a:pt x="5538" y="1"/>
                  </a:moveTo>
                  <a:lnTo>
                    <a:pt x="5538" y="2603"/>
                  </a:lnTo>
                  <a:lnTo>
                    <a:pt x="468" y="2603"/>
                  </a:lnTo>
                  <a:lnTo>
                    <a:pt x="468" y="6539"/>
                  </a:lnTo>
                  <a:lnTo>
                    <a:pt x="10208" y="6539"/>
                  </a:lnTo>
                  <a:lnTo>
                    <a:pt x="1" y="19281"/>
                  </a:lnTo>
                  <a:lnTo>
                    <a:pt x="1" y="23451"/>
                  </a:lnTo>
                  <a:lnTo>
                    <a:pt x="5538" y="23451"/>
                  </a:lnTo>
                  <a:lnTo>
                    <a:pt x="5538" y="26053"/>
                  </a:lnTo>
                  <a:lnTo>
                    <a:pt x="9508" y="26053"/>
                  </a:lnTo>
                  <a:lnTo>
                    <a:pt x="9508" y="23451"/>
                  </a:lnTo>
                  <a:lnTo>
                    <a:pt x="14545" y="23451"/>
                  </a:lnTo>
                  <a:lnTo>
                    <a:pt x="14545" y="19515"/>
                  </a:lnTo>
                  <a:lnTo>
                    <a:pt x="4871" y="19515"/>
                  </a:lnTo>
                  <a:lnTo>
                    <a:pt x="15045" y="6872"/>
                  </a:lnTo>
                  <a:lnTo>
                    <a:pt x="15045" y="2603"/>
                  </a:lnTo>
                  <a:lnTo>
                    <a:pt x="9508" y="2603"/>
                  </a:lnTo>
                  <a:lnTo>
                    <a:pt x="9508" y="1"/>
                  </a:lnTo>
                  <a:lnTo>
                    <a:pt x="5538" y="1"/>
                  </a:lnTo>
                  <a:close/>
                </a:path>
              </a:pathLst>
            </a:custGeom>
            <a:solidFill>
              <a:srgbClr val="FFFFFF">
                <a:alpha val="6180"/>
              </a:srgb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ulish"/>
                <a:ea typeface="Mulish"/>
                <a:cs typeface="Mulish"/>
                <a:sym typeface="Mulish"/>
              </a:endParaRPr>
            </a:p>
          </p:txBody>
        </p:sp>
        <p:sp>
          <p:nvSpPr>
            <p:cNvPr id="186" name="Google Shape;186;p9"/>
            <p:cNvSpPr/>
            <p:nvPr/>
          </p:nvSpPr>
          <p:spPr>
            <a:xfrm>
              <a:off x="7246525" y="699125"/>
              <a:ext cx="1186700" cy="1186700"/>
            </a:xfrm>
            <a:custGeom>
              <a:avLst/>
              <a:rect l="l" t="t" r="r" b="b"/>
              <a:pathLst>
                <a:path w="47468" h="47468">
                  <a:moveTo>
                    <a:pt x="23717" y="1669"/>
                  </a:moveTo>
                  <a:cubicBezTo>
                    <a:pt x="35892" y="1669"/>
                    <a:pt x="45766" y="11609"/>
                    <a:pt x="45766" y="23718"/>
                  </a:cubicBezTo>
                  <a:cubicBezTo>
                    <a:pt x="45766" y="35893"/>
                    <a:pt x="35892" y="45800"/>
                    <a:pt x="23717" y="45800"/>
                  </a:cubicBezTo>
                  <a:cubicBezTo>
                    <a:pt x="11542" y="45800"/>
                    <a:pt x="1668" y="35893"/>
                    <a:pt x="1668" y="23718"/>
                  </a:cubicBezTo>
                  <a:cubicBezTo>
                    <a:pt x="1668" y="11542"/>
                    <a:pt x="11542" y="1669"/>
                    <a:pt x="23717" y="1669"/>
                  </a:cubicBezTo>
                  <a:close/>
                  <a:moveTo>
                    <a:pt x="23717" y="1"/>
                  </a:moveTo>
                  <a:cubicBezTo>
                    <a:pt x="10641" y="1"/>
                    <a:pt x="0" y="10642"/>
                    <a:pt x="0" y="23718"/>
                  </a:cubicBezTo>
                  <a:cubicBezTo>
                    <a:pt x="0" y="36827"/>
                    <a:pt x="10641" y="47468"/>
                    <a:pt x="23717" y="47468"/>
                  </a:cubicBezTo>
                  <a:cubicBezTo>
                    <a:pt x="36826" y="47468"/>
                    <a:pt x="47467" y="36827"/>
                    <a:pt x="47467" y="23718"/>
                  </a:cubicBezTo>
                  <a:cubicBezTo>
                    <a:pt x="47467" y="10642"/>
                    <a:pt x="36826" y="1"/>
                    <a:pt x="23717" y="1"/>
                  </a:cubicBezTo>
                  <a:close/>
                </a:path>
              </a:pathLst>
            </a:custGeom>
            <a:solidFill>
              <a:srgbClr val="FFFFFF">
                <a:alpha val="6180"/>
              </a:srgb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ulish"/>
                <a:ea typeface="Mulish"/>
                <a:cs typeface="Mulish"/>
                <a:sym typeface="Mulish"/>
              </a:endParaRPr>
            </a:p>
          </p:txBody>
        </p:sp>
      </p:grpSp>
      <p:grpSp>
        <p:nvGrpSpPr>
          <p:cNvPr id="187" name="Google Shape;187;p9"/>
          <p:cNvGrpSpPr/>
          <p:nvPr/>
        </p:nvGrpSpPr>
        <p:grpSpPr>
          <a:xfrm>
            <a:off x="1845973" y="3732418"/>
            <a:ext cx="867003" cy="867003"/>
            <a:chOff x="8160625" y="3237175"/>
            <a:chExt cx="1186700" cy="1186700"/>
          </a:xfrm>
        </p:grpSpPr>
        <p:sp>
          <p:nvSpPr>
            <p:cNvPr id="188" name="Google Shape;188;p9"/>
            <p:cNvSpPr/>
            <p:nvPr/>
          </p:nvSpPr>
          <p:spPr>
            <a:xfrm>
              <a:off x="8160625" y="3237175"/>
              <a:ext cx="1186700" cy="1186700"/>
            </a:xfrm>
            <a:custGeom>
              <a:avLst/>
              <a:rect l="l" t="t" r="r" b="b"/>
              <a:pathLst>
                <a:path w="47468" h="47468">
                  <a:moveTo>
                    <a:pt x="23751" y="1668"/>
                  </a:moveTo>
                  <a:cubicBezTo>
                    <a:pt x="35926" y="1668"/>
                    <a:pt x="45800" y="11608"/>
                    <a:pt x="45800" y="23750"/>
                  </a:cubicBezTo>
                  <a:cubicBezTo>
                    <a:pt x="45800" y="35926"/>
                    <a:pt x="35926" y="45799"/>
                    <a:pt x="23751" y="45799"/>
                  </a:cubicBezTo>
                  <a:cubicBezTo>
                    <a:pt x="11575" y="45799"/>
                    <a:pt x="1668" y="35926"/>
                    <a:pt x="1668" y="23750"/>
                  </a:cubicBezTo>
                  <a:cubicBezTo>
                    <a:pt x="1668" y="11575"/>
                    <a:pt x="11575" y="1668"/>
                    <a:pt x="23751" y="1668"/>
                  </a:cubicBezTo>
                  <a:close/>
                  <a:moveTo>
                    <a:pt x="23751" y="0"/>
                  </a:moveTo>
                  <a:cubicBezTo>
                    <a:pt x="10641" y="0"/>
                    <a:pt x="0" y="10641"/>
                    <a:pt x="0" y="23750"/>
                  </a:cubicBezTo>
                  <a:cubicBezTo>
                    <a:pt x="0" y="36826"/>
                    <a:pt x="10641" y="47467"/>
                    <a:pt x="23751" y="47467"/>
                  </a:cubicBezTo>
                  <a:cubicBezTo>
                    <a:pt x="36827" y="47467"/>
                    <a:pt x="47468" y="36826"/>
                    <a:pt x="47468" y="23750"/>
                  </a:cubicBezTo>
                  <a:cubicBezTo>
                    <a:pt x="47468" y="10641"/>
                    <a:pt x="36827" y="0"/>
                    <a:pt x="23751" y="0"/>
                  </a:cubicBezTo>
                  <a:close/>
                </a:path>
              </a:pathLst>
            </a:custGeom>
            <a:solidFill>
              <a:srgbClr val="FFFFFF">
                <a:alpha val="6180"/>
              </a:srgb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ulish"/>
                <a:ea typeface="Mulish"/>
                <a:cs typeface="Mulish"/>
                <a:sym typeface="Mulish"/>
              </a:endParaRPr>
            </a:p>
          </p:txBody>
        </p:sp>
        <p:sp>
          <p:nvSpPr>
            <p:cNvPr id="189" name="Google Shape;189;p9"/>
            <p:cNvSpPr/>
            <p:nvPr/>
          </p:nvSpPr>
          <p:spPr>
            <a:xfrm>
              <a:off x="8259850" y="3336400"/>
              <a:ext cx="989075" cy="988225"/>
            </a:xfrm>
            <a:custGeom>
              <a:avLst/>
              <a:rect l="l" t="t" r="r" b="b"/>
              <a:pathLst>
                <a:path w="39563" h="39529">
                  <a:moveTo>
                    <a:pt x="19782" y="1969"/>
                  </a:moveTo>
                  <a:cubicBezTo>
                    <a:pt x="29622" y="1969"/>
                    <a:pt x="37561" y="9974"/>
                    <a:pt x="37561" y="19781"/>
                  </a:cubicBezTo>
                  <a:cubicBezTo>
                    <a:pt x="37561" y="29555"/>
                    <a:pt x="29555" y="37561"/>
                    <a:pt x="19782" y="37561"/>
                  </a:cubicBezTo>
                  <a:cubicBezTo>
                    <a:pt x="9941" y="37561"/>
                    <a:pt x="1969" y="29555"/>
                    <a:pt x="1969" y="19781"/>
                  </a:cubicBezTo>
                  <a:cubicBezTo>
                    <a:pt x="1969" y="9974"/>
                    <a:pt x="9975" y="1969"/>
                    <a:pt x="19782" y="1969"/>
                  </a:cubicBezTo>
                  <a:close/>
                  <a:moveTo>
                    <a:pt x="19782" y="1"/>
                  </a:moveTo>
                  <a:cubicBezTo>
                    <a:pt x="8874" y="1"/>
                    <a:pt x="1" y="8874"/>
                    <a:pt x="1" y="19781"/>
                  </a:cubicBezTo>
                  <a:cubicBezTo>
                    <a:pt x="1" y="30656"/>
                    <a:pt x="8874" y="39529"/>
                    <a:pt x="19782" y="39529"/>
                  </a:cubicBezTo>
                  <a:cubicBezTo>
                    <a:pt x="30689" y="39529"/>
                    <a:pt x="39562" y="30656"/>
                    <a:pt x="39529" y="19781"/>
                  </a:cubicBezTo>
                  <a:cubicBezTo>
                    <a:pt x="39529" y="8874"/>
                    <a:pt x="30656" y="1"/>
                    <a:pt x="19782" y="1"/>
                  </a:cubicBezTo>
                  <a:close/>
                </a:path>
              </a:pathLst>
            </a:custGeom>
            <a:solidFill>
              <a:srgbClr val="FFFFFF">
                <a:alpha val="6180"/>
              </a:srgb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ulish"/>
                <a:ea typeface="Mulish"/>
                <a:cs typeface="Mulish"/>
                <a:sym typeface="Mulish"/>
              </a:endParaRPr>
            </a:p>
          </p:txBody>
        </p:sp>
        <p:sp>
          <p:nvSpPr>
            <p:cNvPr id="190" name="Google Shape;190;p9"/>
            <p:cNvSpPr/>
            <p:nvPr/>
          </p:nvSpPr>
          <p:spPr>
            <a:xfrm>
              <a:off x="8488350" y="3548225"/>
              <a:ext cx="516225" cy="522900"/>
            </a:xfrm>
            <a:custGeom>
              <a:avLst/>
              <a:rect l="l" t="t" r="r" b="b"/>
              <a:pathLst>
                <a:path w="20649" h="20916">
                  <a:moveTo>
                    <a:pt x="10575" y="3336"/>
                  </a:moveTo>
                  <a:cubicBezTo>
                    <a:pt x="11242" y="3336"/>
                    <a:pt x="17246" y="3536"/>
                    <a:pt x="17246" y="10474"/>
                  </a:cubicBezTo>
                  <a:cubicBezTo>
                    <a:pt x="17313" y="13410"/>
                    <a:pt x="16346" y="15478"/>
                    <a:pt x="14478" y="16579"/>
                  </a:cubicBezTo>
                  <a:cubicBezTo>
                    <a:pt x="12977" y="17513"/>
                    <a:pt x="11342" y="17546"/>
                    <a:pt x="11009" y="17546"/>
                  </a:cubicBezTo>
                  <a:lnTo>
                    <a:pt x="7006" y="17546"/>
                  </a:lnTo>
                  <a:lnTo>
                    <a:pt x="7006" y="11709"/>
                  </a:lnTo>
                  <a:lnTo>
                    <a:pt x="10275" y="11709"/>
                  </a:lnTo>
                  <a:lnTo>
                    <a:pt x="10275" y="8373"/>
                  </a:lnTo>
                  <a:lnTo>
                    <a:pt x="7006" y="8373"/>
                  </a:lnTo>
                  <a:lnTo>
                    <a:pt x="7006" y="3336"/>
                  </a:lnTo>
                  <a:lnTo>
                    <a:pt x="10575" y="3336"/>
                  </a:lnTo>
                  <a:close/>
                  <a:moveTo>
                    <a:pt x="3670" y="0"/>
                  </a:moveTo>
                  <a:lnTo>
                    <a:pt x="3670" y="8373"/>
                  </a:lnTo>
                  <a:lnTo>
                    <a:pt x="1" y="8373"/>
                  </a:lnTo>
                  <a:lnTo>
                    <a:pt x="1" y="11709"/>
                  </a:lnTo>
                  <a:lnTo>
                    <a:pt x="3670" y="11709"/>
                  </a:lnTo>
                  <a:lnTo>
                    <a:pt x="3670" y="20915"/>
                  </a:lnTo>
                  <a:lnTo>
                    <a:pt x="11009" y="20915"/>
                  </a:lnTo>
                  <a:cubicBezTo>
                    <a:pt x="11676" y="20915"/>
                    <a:pt x="14011" y="20848"/>
                    <a:pt x="16212" y="19481"/>
                  </a:cubicBezTo>
                  <a:cubicBezTo>
                    <a:pt x="18214" y="18247"/>
                    <a:pt x="20649" y="15678"/>
                    <a:pt x="20649" y="10474"/>
                  </a:cubicBezTo>
                  <a:cubicBezTo>
                    <a:pt x="20649" y="2202"/>
                    <a:pt x="14044" y="0"/>
                    <a:pt x="10575" y="0"/>
                  </a:cubicBezTo>
                  <a:lnTo>
                    <a:pt x="3670" y="0"/>
                  </a:lnTo>
                  <a:close/>
                </a:path>
              </a:pathLst>
            </a:custGeom>
            <a:solidFill>
              <a:srgbClr val="FFFFFF">
                <a:alpha val="6180"/>
              </a:srgb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ulish"/>
                <a:ea typeface="Mulish"/>
                <a:cs typeface="Mulish"/>
                <a:sym typeface="Mulish"/>
              </a:endParaRPr>
            </a:p>
          </p:txBody>
        </p:sp>
      </p:grpSp>
      <p:grpSp>
        <p:nvGrpSpPr>
          <p:cNvPr id="191" name="Google Shape;191;p9"/>
          <p:cNvGrpSpPr/>
          <p:nvPr/>
        </p:nvGrpSpPr>
        <p:grpSpPr>
          <a:xfrm>
            <a:off x="7563774" y="213717"/>
            <a:ext cx="867003" cy="866400"/>
            <a:chOff x="3991875" y="106188"/>
            <a:chExt cx="1186700" cy="1185875"/>
          </a:xfrm>
        </p:grpSpPr>
        <p:sp>
          <p:nvSpPr>
            <p:cNvPr id="192" name="Google Shape;192;p9"/>
            <p:cNvSpPr/>
            <p:nvPr/>
          </p:nvSpPr>
          <p:spPr>
            <a:xfrm>
              <a:off x="4091100" y="206263"/>
              <a:ext cx="988250" cy="988225"/>
            </a:xfrm>
            <a:custGeom>
              <a:avLst/>
              <a:rect l="l" t="t" r="r" b="b"/>
              <a:pathLst>
                <a:path w="39530" h="39529">
                  <a:moveTo>
                    <a:pt x="19782" y="1935"/>
                  </a:moveTo>
                  <a:cubicBezTo>
                    <a:pt x="29555" y="1935"/>
                    <a:pt x="37528" y="9907"/>
                    <a:pt x="37561" y="19748"/>
                  </a:cubicBezTo>
                  <a:cubicBezTo>
                    <a:pt x="37561" y="29555"/>
                    <a:pt x="29555" y="37560"/>
                    <a:pt x="19748" y="37560"/>
                  </a:cubicBezTo>
                  <a:cubicBezTo>
                    <a:pt x="9941" y="37560"/>
                    <a:pt x="1969" y="29555"/>
                    <a:pt x="1969" y="19748"/>
                  </a:cubicBezTo>
                  <a:cubicBezTo>
                    <a:pt x="1969" y="9907"/>
                    <a:pt x="9975" y="1935"/>
                    <a:pt x="19782" y="1935"/>
                  </a:cubicBezTo>
                  <a:close/>
                  <a:moveTo>
                    <a:pt x="19782" y="0"/>
                  </a:moveTo>
                  <a:cubicBezTo>
                    <a:pt x="8874" y="0"/>
                    <a:pt x="1" y="8873"/>
                    <a:pt x="1" y="19748"/>
                  </a:cubicBezTo>
                  <a:cubicBezTo>
                    <a:pt x="1" y="30622"/>
                    <a:pt x="8874" y="39529"/>
                    <a:pt x="19782" y="39529"/>
                  </a:cubicBezTo>
                  <a:cubicBezTo>
                    <a:pt x="30656" y="39529"/>
                    <a:pt x="39529" y="30622"/>
                    <a:pt x="39529" y="19748"/>
                  </a:cubicBezTo>
                  <a:cubicBezTo>
                    <a:pt x="39529" y="8873"/>
                    <a:pt x="30656" y="0"/>
                    <a:pt x="19782" y="0"/>
                  </a:cubicBezTo>
                  <a:close/>
                </a:path>
              </a:pathLst>
            </a:custGeom>
            <a:solidFill>
              <a:srgbClr val="FFFFFF">
                <a:alpha val="6180"/>
              </a:srgb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ulish"/>
                <a:ea typeface="Mulish"/>
                <a:cs typeface="Mulish"/>
                <a:sym typeface="Mulish"/>
              </a:endParaRPr>
            </a:p>
          </p:txBody>
        </p:sp>
        <p:sp>
          <p:nvSpPr>
            <p:cNvPr id="193" name="Google Shape;193;p9"/>
            <p:cNvSpPr/>
            <p:nvPr/>
          </p:nvSpPr>
          <p:spPr>
            <a:xfrm>
              <a:off x="4386325" y="412238"/>
              <a:ext cx="466175" cy="556250"/>
            </a:xfrm>
            <a:custGeom>
              <a:avLst/>
              <a:rect l="l" t="t" r="r" b="b"/>
              <a:pathLst>
                <a:path w="18647" h="22250">
                  <a:moveTo>
                    <a:pt x="7339" y="0"/>
                  </a:moveTo>
                  <a:lnTo>
                    <a:pt x="0" y="22250"/>
                  </a:lnTo>
                  <a:lnTo>
                    <a:pt x="16412" y="22250"/>
                  </a:lnTo>
                  <a:lnTo>
                    <a:pt x="18647" y="17480"/>
                  </a:lnTo>
                  <a:lnTo>
                    <a:pt x="7973" y="17480"/>
                  </a:lnTo>
                  <a:lnTo>
                    <a:pt x="13343" y="0"/>
                  </a:lnTo>
                  <a:lnTo>
                    <a:pt x="7339" y="0"/>
                  </a:lnTo>
                  <a:close/>
                </a:path>
              </a:pathLst>
            </a:custGeom>
            <a:solidFill>
              <a:srgbClr val="FFFFFF">
                <a:alpha val="6180"/>
              </a:srgb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ulish"/>
                <a:ea typeface="Mulish"/>
                <a:cs typeface="Mulish"/>
                <a:sym typeface="Mulish"/>
              </a:endParaRPr>
            </a:p>
          </p:txBody>
        </p:sp>
        <p:sp>
          <p:nvSpPr>
            <p:cNvPr id="194" name="Google Shape;194;p9"/>
            <p:cNvSpPr/>
            <p:nvPr/>
          </p:nvSpPr>
          <p:spPr>
            <a:xfrm>
              <a:off x="4303750" y="497288"/>
              <a:ext cx="523750" cy="357800"/>
            </a:xfrm>
            <a:custGeom>
              <a:avLst/>
              <a:rect l="l" t="t" r="r" b="b"/>
              <a:pathLst>
                <a:path w="20950" h="14312">
                  <a:moveTo>
                    <a:pt x="20949" y="1"/>
                  </a:moveTo>
                  <a:lnTo>
                    <a:pt x="1002" y="10375"/>
                  </a:lnTo>
                  <a:lnTo>
                    <a:pt x="1" y="14311"/>
                  </a:lnTo>
                  <a:lnTo>
                    <a:pt x="19181" y="4371"/>
                  </a:lnTo>
                  <a:lnTo>
                    <a:pt x="20949" y="1"/>
                  </a:lnTo>
                  <a:close/>
                </a:path>
              </a:pathLst>
            </a:custGeom>
            <a:solidFill>
              <a:srgbClr val="FFFFFF">
                <a:alpha val="6180"/>
              </a:srgb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ulish"/>
                <a:ea typeface="Mulish"/>
                <a:cs typeface="Mulish"/>
                <a:sym typeface="Mulish"/>
              </a:endParaRPr>
            </a:p>
          </p:txBody>
        </p:sp>
        <p:sp>
          <p:nvSpPr>
            <p:cNvPr id="195" name="Google Shape;195;p9"/>
            <p:cNvSpPr/>
            <p:nvPr/>
          </p:nvSpPr>
          <p:spPr>
            <a:xfrm>
              <a:off x="3991875" y="106188"/>
              <a:ext cx="1186700" cy="1185875"/>
            </a:xfrm>
            <a:custGeom>
              <a:avLst/>
              <a:rect l="l" t="t" r="r" b="b"/>
              <a:pathLst>
                <a:path w="47468" h="47435">
                  <a:moveTo>
                    <a:pt x="23751" y="1702"/>
                  </a:moveTo>
                  <a:cubicBezTo>
                    <a:pt x="35859" y="1702"/>
                    <a:pt x="45766" y="11575"/>
                    <a:pt x="45800" y="23751"/>
                  </a:cubicBezTo>
                  <a:cubicBezTo>
                    <a:pt x="45800" y="35926"/>
                    <a:pt x="35926" y="45833"/>
                    <a:pt x="23751" y="45833"/>
                  </a:cubicBezTo>
                  <a:cubicBezTo>
                    <a:pt x="11575" y="45833"/>
                    <a:pt x="1668" y="35926"/>
                    <a:pt x="1668" y="23751"/>
                  </a:cubicBezTo>
                  <a:cubicBezTo>
                    <a:pt x="1668" y="11575"/>
                    <a:pt x="11575" y="1702"/>
                    <a:pt x="23751" y="1702"/>
                  </a:cubicBezTo>
                  <a:close/>
                  <a:moveTo>
                    <a:pt x="23751" y="0"/>
                  </a:moveTo>
                  <a:cubicBezTo>
                    <a:pt x="10641" y="0"/>
                    <a:pt x="0" y="10608"/>
                    <a:pt x="0" y="23717"/>
                  </a:cubicBezTo>
                  <a:cubicBezTo>
                    <a:pt x="0" y="36827"/>
                    <a:pt x="10641" y="47434"/>
                    <a:pt x="23751" y="47434"/>
                  </a:cubicBezTo>
                  <a:cubicBezTo>
                    <a:pt x="36793" y="47434"/>
                    <a:pt x="47434" y="36827"/>
                    <a:pt x="47468" y="23717"/>
                  </a:cubicBezTo>
                  <a:cubicBezTo>
                    <a:pt x="47468" y="10608"/>
                    <a:pt x="36827" y="0"/>
                    <a:pt x="23751" y="0"/>
                  </a:cubicBezTo>
                  <a:close/>
                </a:path>
              </a:pathLst>
            </a:custGeom>
            <a:solidFill>
              <a:srgbClr val="FFFFFF">
                <a:alpha val="6180"/>
              </a:srgb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ulish"/>
                <a:ea typeface="Mulish"/>
                <a:cs typeface="Mulish"/>
                <a:sym typeface="Mulish"/>
              </a:endParaRPr>
            </a:p>
          </p:txBody>
        </p:sp>
      </p:grpSp>
      <p:grpSp>
        <p:nvGrpSpPr>
          <p:cNvPr id="196" name="Google Shape;196;p9"/>
          <p:cNvGrpSpPr/>
          <p:nvPr/>
        </p:nvGrpSpPr>
        <p:grpSpPr>
          <a:xfrm>
            <a:off x="8173146" y="2630773"/>
            <a:ext cx="868664" cy="868683"/>
            <a:chOff x="6012150" y="4715338"/>
            <a:chExt cx="1186700" cy="1186725"/>
          </a:xfrm>
        </p:grpSpPr>
        <p:sp>
          <p:nvSpPr>
            <p:cNvPr id="197" name="Google Shape;197;p9"/>
            <p:cNvSpPr/>
            <p:nvPr/>
          </p:nvSpPr>
          <p:spPr>
            <a:xfrm>
              <a:off x="6111375" y="4814588"/>
              <a:ext cx="988225" cy="988225"/>
            </a:xfrm>
            <a:custGeom>
              <a:avLst/>
              <a:rect l="l" t="t" r="r" b="b"/>
              <a:pathLst>
                <a:path w="39529" h="39529">
                  <a:moveTo>
                    <a:pt x="19781" y="1968"/>
                  </a:moveTo>
                  <a:cubicBezTo>
                    <a:pt x="29555" y="1968"/>
                    <a:pt x="37561" y="9974"/>
                    <a:pt x="37561" y="19781"/>
                  </a:cubicBezTo>
                  <a:cubicBezTo>
                    <a:pt x="37561" y="29555"/>
                    <a:pt x="29555" y="37561"/>
                    <a:pt x="19781" y="37561"/>
                  </a:cubicBezTo>
                  <a:cubicBezTo>
                    <a:pt x="9941" y="37561"/>
                    <a:pt x="1969" y="29555"/>
                    <a:pt x="1969" y="19781"/>
                  </a:cubicBezTo>
                  <a:cubicBezTo>
                    <a:pt x="1969" y="9974"/>
                    <a:pt x="9974" y="1968"/>
                    <a:pt x="19781" y="1968"/>
                  </a:cubicBezTo>
                  <a:close/>
                  <a:moveTo>
                    <a:pt x="19781" y="0"/>
                  </a:moveTo>
                  <a:cubicBezTo>
                    <a:pt x="8874" y="0"/>
                    <a:pt x="1" y="8873"/>
                    <a:pt x="1" y="19781"/>
                  </a:cubicBezTo>
                  <a:cubicBezTo>
                    <a:pt x="1" y="30656"/>
                    <a:pt x="8874" y="39529"/>
                    <a:pt x="19781" y="39529"/>
                  </a:cubicBezTo>
                  <a:cubicBezTo>
                    <a:pt x="30656" y="39529"/>
                    <a:pt x="39529" y="30656"/>
                    <a:pt x="39529" y="19781"/>
                  </a:cubicBezTo>
                  <a:cubicBezTo>
                    <a:pt x="39529" y="8873"/>
                    <a:pt x="30656" y="0"/>
                    <a:pt x="19781" y="0"/>
                  </a:cubicBezTo>
                  <a:close/>
                </a:path>
              </a:pathLst>
            </a:custGeom>
            <a:solidFill>
              <a:srgbClr val="FFFFFF">
                <a:alpha val="6180"/>
              </a:srgb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ulish"/>
                <a:ea typeface="Mulish"/>
                <a:cs typeface="Mulish"/>
                <a:sym typeface="Mulish"/>
              </a:endParaRPr>
            </a:p>
          </p:txBody>
        </p:sp>
        <p:sp>
          <p:nvSpPr>
            <p:cNvPr id="198" name="Google Shape;198;p9"/>
            <p:cNvSpPr/>
            <p:nvPr/>
          </p:nvSpPr>
          <p:spPr>
            <a:xfrm>
              <a:off x="6289000" y="5033838"/>
              <a:ext cx="622975" cy="523650"/>
            </a:xfrm>
            <a:custGeom>
              <a:avLst/>
              <a:rect l="l" t="t" r="r" b="b"/>
              <a:pathLst>
                <a:path w="24919" h="20946">
                  <a:moveTo>
                    <a:pt x="24919" y="1671"/>
                  </a:moveTo>
                  <a:lnTo>
                    <a:pt x="24919" y="1671"/>
                  </a:lnTo>
                  <a:lnTo>
                    <a:pt x="24919" y="1671"/>
                  </a:lnTo>
                  <a:cubicBezTo>
                    <a:pt x="24919" y="1671"/>
                    <a:pt x="24919" y="1671"/>
                    <a:pt x="24919" y="1671"/>
                  </a:cubicBezTo>
                  <a:close/>
                  <a:moveTo>
                    <a:pt x="9007" y="3206"/>
                  </a:moveTo>
                  <a:lnTo>
                    <a:pt x="16613" y="14113"/>
                  </a:lnTo>
                  <a:lnTo>
                    <a:pt x="15912" y="16849"/>
                  </a:lnTo>
                  <a:lnTo>
                    <a:pt x="8373" y="6208"/>
                  </a:lnTo>
                  <a:lnTo>
                    <a:pt x="9007" y="3206"/>
                  </a:lnTo>
                  <a:close/>
                  <a:moveTo>
                    <a:pt x="8536" y="0"/>
                  </a:moveTo>
                  <a:cubicBezTo>
                    <a:pt x="7281" y="0"/>
                    <a:pt x="5582" y="416"/>
                    <a:pt x="4737" y="2438"/>
                  </a:cubicBezTo>
                  <a:cubicBezTo>
                    <a:pt x="3336" y="5907"/>
                    <a:pt x="1" y="19350"/>
                    <a:pt x="1" y="19350"/>
                  </a:cubicBezTo>
                  <a:cubicBezTo>
                    <a:pt x="1" y="19350"/>
                    <a:pt x="467" y="19446"/>
                    <a:pt x="1136" y="19446"/>
                  </a:cubicBezTo>
                  <a:cubicBezTo>
                    <a:pt x="2523" y="19446"/>
                    <a:pt x="4784" y="19036"/>
                    <a:pt x="5571" y="16515"/>
                  </a:cubicBezTo>
                  <a:lnTo>
                    <a:pt x="7706" y="8843"/>
                  </a:lnTo>
                  <a:lnTo>
                    <a:pt x="15078" y="19884"/>
                  </a:lnTo>
                  <a:cubicBezTo>
                    <a:pt x="14911" y="20451"/>
                    <a:pt x="14845" y="20852"/>
                    <a:pt x="14845" y="20852"/>
                  </a:cubicBezTo>
                  <a:cubicBezTo>
                    <a:pt x="14845" y="20852"/>
                    <a:pt x="15305" y="20946"/>
                    <a:pt x="15968" y="20946"/>
                  </a:cubicBezTo>
                  <a:cubicBezTo>
                    <a:pt x="17354" y="20946"/>
                    <a:pt x="19625" y="20533"/>
                    <a:pt x="20415" y="17983"/>
                  </a:cubicBezTo>
                  <a:lnTo>
                    <a:pt x="24919" y="1671"/>
                  </a:lnTo>
                  <a:lnTo>
                    <a:pt x="24919" y="1671"/>
                  </a:lnTo>
                  <a:cubicBezTo>
                    <a:pt x="24918" y="1672"/>
                    <a:pt x="24918" y="1672"/>
                    <a:pt x="24917" y="1672"/>
                  </a:cubicBezTo>
                  <a:cubicBezTo>
                    <a:pt x="24875" y="1672"/>
                    <a:pt x="24217" y="1474"/>
                    <a:pt x="23355" y="1474"/>
                  </a:cubicBezTo>
                  <a:cubicBezTo>
                    <a:pt x="22102" y="1474"/>
                    <a:pt x="20420" y="1892"/>
                    <a:pt x="19581" y="3939"/>
                  </a:cubicBezTo>
                  <a:cubicBezTo>
                    <a:pt x="19048" y="5240"/>
                    <a:pt x="18247" y="7976"/>
                    <a:pt x="17447" y="10878"/>
                  </a:cubicBezTo>
                  <a:lnTo>
                    <a:pt x="10075" y="203"/>
                  </a:lnTo>
                  <a:cubicBezTo>
                    <a:pt x="10075" y="203"/>
                    <a:pt x="9414" y="0"/>
                    <a:pt x="8536" y="0"/>
                  </a:cubicBezTo>
                  <a:close/>
                </a:path>
              </a:pathLst>
            </a:custGeom>
            <a:solidFill>
              <a:srgbClr val="FFFFFF">
                <a:alpha val="6180"/>
              </a:srgb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ulish"/>
                <a:ea typeface="Mulish"/>
                <a:cs typeface="Mulish"/>
                <a:sym typeface="Mulish"/>
              </a:endParaRPr>
            </a:p>
          </p:txBody>
        </p:sp>
        <p:sp>
          <p:nvSpPr>
            <p:cNvPr id="199" name="Google Shape;199;p9"/>
            <p:cNvSpPr/>
            <p:nvPr/>
          </p:nvSpPr>
          <p:spPr>
            <a:xfrm>
              <a:off x="6012150" y="4715338"/>
              <a:ext cx="1186700" cy="1186725"/>
            </a:xfrm>
            <a:custGeom>
              <a:avLst/>
              <a:rect l="l" t="t" r="r" b="b"/>
              <a:pathLst>
                <a:path w="47468" h="47469">
                  <a:moveTo>
                    <a:pt x="23750" y="1669"/>
                  </a:moveTo>
                  <a:cubicBezTo>
                    <a:pt x="35859" y="1669"/>
                    <a:pt x="45766" y="11609"/>
                    <a:pt x="45800" y="23751"/>
                  </a:cubicBezTo>
                  <a:cubicBezTo>
                    <a:pt x="45800" y="35927"/>
                    <a:pt x="35926" y="45800"/>
                    <a:pt x="23750" y="45800"/>
                  </a:cubicBezTo>
                  <a:cubicBezTo>
                    <a:pt x="11575" y="45800"/>
                    <a:pt x="1668" y="35927"/>
                    <a:pt x="1668" y="23751"/>
                  </a:cubicBezTo>
                  <a:cubicBezTo>
                    <a:pt x="1668" y="11542"/>
                    <a:pt x="11575" y="1669"/>
                    <a:pt x="23750" y="1669"/>
                  </a:cubicBezTo>
                  <a:close/>
                  <a:moveTo>
                    <a:pt x="23750" y="1"/>
                  </a:moveTo>
                  <a:cubicBezTo>
                    <a:pt x="10641" y="1"/>
                    <a:pt x="0" y="10642"/>
                    <a:pt x="0" y="23751"/>
                  </a:cubicBezTo>
                  <a:cubicBezTo>
                    <a:pt x="0" y="36827"/>
                    <a:pt x="10641" y="47468"/>
                    <a:pt x="23750" y="47468"/>
                  </a:cubicBezTo>
                  <a:cubicBezTo>
                    <a:pt x="36793" y="47468"/>
                    <a:pt x="47434" y="36827"/>
                    <a:pt x="47467" y="23751"/>
                  </a:cubicBezTo>
                  <a:cubicBezTo>
                    <a:pt x="47467" y="10642"/>
                    <a:pt x="36826" y="1"/>
                    <a:pt x="23750" y="1"/>
                  </a:cubicBezTo>
                  <a:close/>
                </a:path>
              </a:pathLst>
            </a:custGeom>
            <a:solidFill>
              <a:srgbClr val="FFFFFF">
                <a:alpha val="6180"/>
              </a:srgb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ulish"/>
                <a:ea typeface="Mulish"/>
                <a:cs typeface="Mulish"/>
                <a:sym typeface="Mulish"/>
              </a:endParaRPr>
            </a:p>
          </p:txBody>
        </p:sp>
      </p:grpSp>
      <p:grpSp>
        <p:nvGrpSpPr>
          <p:cNvPr id="200" name="Google Shape;200;p9"/>
          <p:cNvGrpSpPr/>
          <p:nvPr/>
        </p:nvGrpSpPr>
        <p:grpSpPr>
          <a:xfrm>
            <a:off x="7093847" y="4007339"/>
            <a:ext cx="867003" cy="866400"/>
            <a:chOff x="648775" y="-428500"/>
            <a:chExt cx="1186700" cy="1185875"/>
          </a:xfrm>
        </p:grpSpPr>
        <p:sp>
          <p:nvSpPr>
            <p:cNvPr id="201" name="Google Shape;201;p9"/>
            <p:cNvSpPr/>
            <p:nvPr/>
          </p:nvSpPr>
          <p:spPr>
            <a:xfrm>
              <a:off x="744675" y="-327600"/>
              <a:ext cx="988225" cy="988225"/>
            </a:xfrm>
            <a:custGeom>
              <a:avLst/>
              <a:rect l="l" t="t" r="r" b="b"/>
              <a:pathLst>
                <a:path w="39529" h="39529">
                  <a:moveTo>
                    <a:pt x="19781" y="1969"/>
                  </a:moveTo>
                  <a:cubicBezTo>
                    <a:pt x="29621" y="1969"/>
                    <a:pt x="37560" y="9941"/>
                    <a:pt x="37560" y="19781"/>
                  </a:cubicBezTo>
                  <a:cubicBezTo>
                    <a:pt x="37560" y="29555"/>
                    <a:pt x="29555" y="37561"/>
                    <a:pt x="19781" y="37561"/>
                  </a:cubicBezTo>
                  <a:cubicBezTo>
                    <a:pt x="9941" y="37561"/>
                    <a:pt x="1968" y="29555"/>
                    <a:pt x="1968" y="19781"/>
                  </a:cubicBezTo>
                  <a:cubicBezTo>
                    <a:pt x="1968" y="9941"/>
                    <a:pt x="9974" y="1969"/>
                    <a:pt x="19781" y="1969"/>
                  </a:cubicBezTo>
                  <a:close/>
                  <a:moveTo>
                    <a:pt x="19781" y="1"/>
                  </a:moveTo>
                  <a:cubicBezTo>
                    <a:pt x="8873" y="1"/>
                    <a:pt x="0" y="8874"/>
                    <a:pt x="0" y="19781"/>
                  </a:cubicBezTo>
                  <a:cubicBezTo>
                    <a:pt x="0" y="30656"/>
                    <a:pt x="8873" y="39529"/>
                    <a:pt x="19781" y="39529"/>
                  </a:cubicBezTo>
                  <a:cubicBezTo>
                    <a:pt x="30689" y="39529"/>
                    <a:pt x="39528" y="30656"/>
                    <a:pt x="39528" y="19781"/>
                  </a:cubicBezTo>
                  <a:cubicBezTo>
                    <a:pt x="39528" y="8874"/>
                    <a:pt x="30655" y="1"/>
                    <a:pt x="19781" y="1"/>
                  </a:cubicBezTo>
                  <a:close/>
                </a:path>
              </a:pathLst>
            </a:custGeom>
            <a:solidFill>
              <a:srgbClr val="FFFFFF">
                <a:alpha val="6180"/>
              </a:srgb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ulish"/>
                <a:ea typeface="Mulish"/>
                <a:cs typeface="Mulish"/>
                <a:sym typeface="Mulish"/>
              </a:endParaRPr>
            </a:p>
          </p:txBody>
        </p:sp>
        <p:sp>
          <p:nvSpPr>
            <p:cNvPr id="202" name="Google Shape;202;p9"/>
            <p:cNvSpPr/>
            <p:nvPr/>
          </p:nvSpPr>
          <p:spPr>
            <a:xfrm>
              <a:off x="1026525" y="-164150"/>
              <a:ext cx="434500" cy="639650"/>
            </a:xfrm>
            <a:custGeom>
              <a:avLst/>
              <a:rect l="l" t="t" r="r" b="b"/>
              <a:pathLst>
                <a:path w="17380" h="25586">
                  <a:moveTo>
                    <a:pt x="9741" y="5471"/>
                  </a:moveTo>
                  <a:cubicBezTo>
                    <a:pt x="10342" y="5471"/>
                    <a:pt x="13043" y="5738"/>
                    <a:pt x="13043" y="8140"/>
                  </a:cubicBezTo>
                  <a:lnTo>
                    <a:pt x="13043" y="8240"/>
                  </a:lnTo>
                  <a:cubicBezTo>
                    <a:pt x="13043" y="8240"/>
                    <a:pt x="13043" y="9074"/>
                    <a:pt x="12376" y="9741"/>
                  </a:cubicBezTo>
                  <a:cubicBezTo>
                    <a:pt x="11843" y="10275"/>
                    <a:pt x="10909" y="10608"/>
                    <a:pt x="9741" y="10775"/>
                  </a:cubicBezTo>
                  <a:lnTo>
                    <a:pt x="5872" y="10775"/>
                  </a:lnTo>
                  <a:lnTo>
                    <a:pt x="5872" y="5471"/>
                  </a:lnTo>
                  <a:lnTo>
                    <a:pt x="9741" y="5471"/>
                  </a:lnTo>
                  <a:close/>
                  <a:moveTo>
                    <a:pt x="11409" y="13977"/>
                  </a:moveTo>
                  <a:cubicBezTo>
                    <a:pt x="12843" y="13977"/>
                    <a:pt x="13944" y="15111"/>
                    <a:pt x="13944" y="16446"/>
                  </a:cubicBezTo>
                  <a:cubicBezTo>
                    <a:pt x="13944" y="17813"/>
                    <a:pt x="12777" y="18947"/>
                    <a:pt x="11409" y="18947"/>
                  </a:cubicBezTo>
                  <a:lnTo>
                    <a:pt x="5872" y="18947"/>
                  </a:lnTo>
                  <a:lnTo>
                    <a:pt x="5872" y="14077"/>
                  </a:lnTo>
                  <a:lnTo>
                    <a:pt x="8540" y="14077"/>
                  </a:lnTo>
                  <a:cubicBezTo>
                    <a:pt x="9041" y="14077"/>
                    <a:pt x="9508" y="14011"/>
                    <a:pt x="9908" y="13977"/>
                  </a:cubicBezTo>
                  <a:lnTo>
                    <a:pt x="11409" y="13977"/>
                  </a:lnTo>
                  <a:close/>
                  <a:moveTo>
                    <a:pt x="2436" y="1"/>
                  </a:moveTo>
                  <a:lnTo>
                    <a:pt x="2436" y="2236"/>
                  </a:lnTo>
                  <a:lnTo>
                    <a:pt x="568" y="2236"/>
                  </a:lnTo>
                  <a:lnTo>
                    <a:pt x="568" y="5438"/>
                  </a:lnTo>
                  <a:lnTo>
                    <a:pt x="2436" y="5438"/>
                  </a:lnTo>
                  <a:lnTo>
                    <a:pt x="2436" y="12409"/>
                  </a:lnTo>
                  <a:lnTo>
                    <a:pt x="2436" y="18814"/>
                  </a:lnTo>
                  <a:lnTo>
                    <a:pt x="1" y="18814"/>
                  </a:lnTo>
                  <a:lnTo>
                    <a:pt x="1" y="22016"/>
                  </a:lnTo>
                  <a:lnTo>
                    <a:pt x="2436" y="22016"/>
                  </a:lnTo>
                  <a:lnTo>
                    <a:pt x="2436" y="25586"/>
                  </a:lnTo>
                  <a:lnTo>
                    <a:pt x="5872" y="25586"/>
                  </a:lnTo>
                  <a:lnTo>
                    <a:pt x="5872" y="22116"/>
                  </a:lnTo>
                  <a:lnTo>
                    <a:pt x="9708" y="22116"/>
                  </a:lnTo>
                  <a:lnTo>
                    <a:pt x="9708" y="25586"/>
                  </a:lnTo>
                  <a:lnTo>
                    <a:pt x="13110" y="25586"/>
                  </a:lnTo>
                  <a:lnTo>
                    <a:pt x="13110" y="21850"/>
                  </a:lnTo>
                  <a:cubicBezTo>
                    <a:pt x="15579" y="21182"/>
                    <a:pt x="17380" y="19014"/>
                    <a:pt x="17380" y="16446"/>
                  </a:cubicBezTo>
                  <a:cubicBezTo>
                    <a:pt x="17380" y="14578"/>
                    <a:pt x="16413" y="12843"/>
                    <a:pt x="14911" y="11842"/>
                  </a:cubicBezTo>
                  <a:cubicBezTo>
                    <a:pt x="16413" y="10308"/>
                    <a:pt x="16446" y="8507"/>
                    <a:pt x="16446" y="8106"/>
                  </a:cubicBezTo>
                  <a:cubicBezTo>
                    <a:pt x="16446" y="5471"/>
                    <a:pt x="14911" y="3903"/>
                    <a:pt x="13110" y="3003"/>
                  </a:cubicBezTo>
                  <a:lnTo>
                    <a:pt x="13110" y="67"/>
                  </a:lnTo>
                  <a:lnTo>
                    <a:pt x="9708" y="67"/>
                  </a:lnTo>
                  <a:lnTo>
                    <a:pt x="9708" y="2236"/>
                  </a:lnTo>
                  <a:lnTo>
                    <a:pt x="5872" y="2236"/>
                  </a:lnTo>
                  <a:lnTo>
                    <a:pt x="5872" y="1"/>
                  </a:lnTo>
                  <a:lnTo>
                    <a:pt x="2436" y="1"/>
                  </a:lnTo>
                  <a:close/>
                </a:path>
              </a:pathLst>
            </a:custGeom>
            <a:solidFill>
              <a:srgbClr val="FFFFFF">
                <a:alpha val="6180"/>
              </a:srgb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ulish"/>
                <a:ea typeface="Mulish"/>
                <a:cs typeface="Mulish"/>
                <a:sym typeface="Mulish"/>
              </a:endParaRPr>
            </a:p>
          </p:txBody>
        </p:sp>
        <p:sp>
          <p:nvSpPr>
            <p:cNvPr id="203" name="Google Shape;203;p9"/>
            <p:cNvSpPr/>
            <p:nvPr/>
          </p:nvSpPr>
          <p:spPr>
            <a:xfrm>
              <a:off x="648775" y="-428500"/>
              <a:ext cx="1186700" cy="1185875"/>
            </a:xfrm>
            <a:custGeom>
              <a:avLst/>
              <a:rect l="l" t="t" r="r" b="b"/>
              <a:pathLst>
                <a:path w="47468" h="47435">
                  <a:moveTo>
                    <a:pt x="23717" y="1668"/>
                  </a:moveTo>
                  <a:cubicBezTo>
                    <a:pt x="35892" y="1668"/>
                    <a:pt x="45766" y="11575"/>
                    <a:pt x="45766" y="23717"/>
                  </a:cubicBezTo>
                  <a:cubicBezTo>
                    <a:pt x="45766" y="35893"/>
                    <a:pt x="35892" y="45766"/>
                    <a:pt x="23717" y="45766"/>
                  </a:cubicBezTo>
                  <a:cubicBezTo>
                    <a:pt x="11542" y="45766"/>
                    <a:pt x="1668" y="35893"/>
                    <a:pt x="1668" y="23717"/>
                  </a:cubicBezTo>
                  <a:cubicBezTo>
                    <a:pt x="1668" y="11542"/>
                    <a:pt x="11542" y="1668"/>
                    <a:pt x="23717" y="1668"/>
                  </a:cubicBezTo>
                  <a:close/>
                  <a:moveTo>
                    <a:pt x="23717" y="0"/>
                  </a:moveTo>
                  <a:cubicBezTo>
                    <a:pt x="10641" y="0"/>
                    <a:pt x="0" y="10608"/>
                    <a:pt x="0" y="23717"/>
                  </a:cubicBezTo>
                  <a:cubicBezTo>
                    <a:pt x="0" y="36827"/>
                    <a:pt x="10641" y="47434"/>
                    <a:pt x="23717" y="47434"/>
                  </a:cubicBezTo>
                  <a:cubicBezTo>
                    <a:pt x="36826" y="47434"/>
                    <a:pt x="47467" y="36827"/>
                    <a:pt x="47467" y="23717"/>
                  </a:cubicBezTo>
                  <a:cubicBezTo>
                    <a:pt x="47467" y="10608"/>
                    <a:pt x="36826" y="0"/>
                    <a:pt x="23717" y="0"/>
                  </a:cubicBezTo>
                  <a:close/>
                </a:path>
              </a:pathLst>
            </a:custGeom>
            <a:solidFill>
              <a:srgbClr val="FFFFFF">
                <a:alpha val="6180"/>
              </a:srgb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ulish"/>
                <a:ea typeface="Mulish"/>
                <a:cs typeface="Mulish"/>
                <a:sym typeface="Mulish"/>
              </a:endParaRPr>
            </a:p>
          </p:txBody>
        </p:sp>
      </p:grpSp>
      <p:grpSp>
        <p:nvGrpSpPr>
          <p:cNvPr id="204" name="Google Shape;204;p9"/>
          <p:cNvGrpSpPr/>
          <p:nvPr/>
        </p:nvGrpSpPr>
        <p:grpSpPr>
          <a:xfrm>
            <a:off x="6642079" y="1692595"/>
            <a:ext cx="868653" cy="868664"/>
            <a:chOff x="-189125" y="2266950"/>
            <a:chExt cx="1185875" cy="1186700"/>
          </a:xfrm>
        </p:grpSpPr>
        <p:sp>
          <p:nvSpPr>
            <p:cNvPr id="205" name="Google Shape;205;p9"/>
            <p:cNvSpPr/>
            <p:nvPr/>
          </p:nvSpPr>
          <p:spPr>
            <a:xfrm>
              <a:off x="-91562" y="2367025"/>
              <a:ext cx="988250" cy="988225"/>
            </a:xfrm>
            <a:custGeom>
              <a:avLst/>
              <a:rect l="l" t="t" r="r" b="b"/>
              <a:pathLst>
                <a:path w="39530" h="39529">
                  <a:moveTo>
                    <a:pt x="19782" y="1969"/>
                  </a:moveTo>
                  <a:cubicBezTo>
                    <a:pt x="29555" y="1969"/>
                    <a:pt x="37528" y="9941"/>
                    <a:pt x="37561" y="19781"/>
                  </a:cubicBezTo>
                  <a:cubicBezTo>
                    <a:pt x="37561" y="29555"/>
                    <a:pt x="29555" y="37561"/>
                    <a:pt x="19782" y="37561"/>
                  </a:cubicBezTo>
                  <a:cubicBezTo>
                    <a:pt x="9941" y="37561"/>
                    <a:pt x="1969" y="29555"/>
                    <a:pt x="1969" y="19781"/>
                  </a:cubicBezTo>
                  <a:cubicBezTo>
                    <a:pt x="1969" y="9941"/>
                    <a:pt x="9975" y="1969"/>
                    <a:pt x="19782" y="1969"/>
                  </a:cubicBezTo>
                  <a:close/>
                  <a:moveTo>
                    <a:pt x="19782" y="1"/>
                  </a:moveTo>
                  <a:cubicBezTo>
                    <a:pt x="8841" y="1"/>
                    <a:pt x="1" y="8874"/>
                    <a:pt x="1" y="19781"/>
                  </a:cubicBezTo>
                  <a:cubicBezTo>
                    <a:pt x="1" y="30656"/>
                    <a:pt x="8874" y="39529"/>
                    <a:pt x="19782" y="39529"/>
                  </a:cubicBezTo>
                  <a:cubicBezTo>
                    <a:pt x="30656" y="39529"/>
                    <a:pt x="39529" y="30656"/>
                    <a:pt x="39529" y="19781"/>
                  </a:cubicBezTo>
                  <a:cubicBezTo>
                    <a:pt x="39529" y="8874"/>
                    <a:pt x="30656" y="1"/>
                    <a:pt x="19782" y="1"/>
                  </a:cubicBezTo>
                  <a:close/>
                </a:path>
              </a:pathLst>
            </a:custGeom>
            <a:solidFill>
              <a:srgbClr val="FFFFFF">
                <a:alpha val="6180"/>
              </a:srgb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ulish"/>
                <a:ea typeface="Mulish"/>
                <a:cs typeface="Mulish"/>
                <a:sym typeface="Mulish"/>
              </a:endParaRPr>
            </a:p>
          </p:txBody>
        </p:sp>
        <p:sp>
          <p:nvSpPr>
            <p:cNvPr id="206" name="Google Shape;206;p9"/>
            <p:cNvSpPr/>
            <p:nvPr/>
          </p:nvSpPr>
          <p:spPr>
            <a:xfrm>
              <a:off x="169475" y="2479600"/>
              <a:ext cx="468700" cy="542075"/>
            </a:xfrm>
            <a:custGeom>
              <a:avLst/>
              <a:rect l="l" t="t" r="r" b="b"/>
              <a:pathLst>
                <a:path w="18748" h="21683">
                  <a:moveTo>
                    <a:pt x="9374" y="0"/>
                  </a:moveTo>
                  <a:lnTo>
                    <a:pt x="0" y="16045"/>
                  </a:lnTo>
                  <a:lnTo>
                    <a:pt x="9374" y="21683"/>
                  </a:lnTo>
                  <a:lnTo>
                    <a:pt x="18747" y="16045"/>
                  </a:lnTo>
                  <a:lnTo>
                    <a:pt x="9374" y="0"/>
                  </a:lnTo>
                  <a:close/>
                </a:path>
              </a:pathLst>
            </a:custGeom>
            <a:solidFill>
              <a:srgbClr val="FFFFFF">
                <a:alpha val="6180"/>
              </a:srgb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ulish"/>
                <a:ea typeface="Mulish"/>
                <a:cs typeface="Mulish"/>
                <a:sym typeface="Mulish"/>
              </a:endParaRPr>
            </a:p>
          </p:txBody>
        </p:sp>
        <p:sp>
          <p:nvSpPr>
            <p:cNvPr id="207" name="Google Shape;207;p9"/>
            <p:cNvSpPr/>
            <p:nvPr/>
          </p:nvSpPr>
          <p:spPr>
            <a:xfrm>
              <a:off x="174475" y="2904075"/>
              <a:ext cx="458700" cy="316075"/>
            </a:xfrm>
            <a:custGeom>
              <a:avLst/>
              <a:rect l="l" t="t" r="r" b="b"/>
              <a:pathLst>
                <a:path w="18348" h="12643">
                  <a:moveTo>
                    <a:pt x="1" y="0"/>
                  </a:moveTo>
                  <a:lnTo>
                    <a:pt x="9174" y="12643"/>
                  </a:lnTo>
                  <a:lnTo>
                    <a:pt x="18347" y="0"/>
                  </a:lnTo>
                  <a:lnTo>
                    <a:pt x="9174" y="597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>
                <a:alpha val="6180"/>
              </a:srgb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ulish"/>
                <a:ea typeface="Mulish"/>
                <a:cs typeface="Mulish"/>
                <a:sym typeface="Mulish"/>
              </a:endParaRPr>
            </a:p>
          </p:txBody>
        </p:sp>
        <p:sp>
          <p:nvSpPr>
            <p:cNvPr id="208" name="Google Shape;208;p9"/>
            <p:cNvSpPr/>
            <p:nvPr/>
          </p:nvSpPr>
          <p:spPr>
            <a:xfrm>
              <a:off x="169475" y="2799000"/>
              <a:ext cx="468700" cy="222675"/>
            </a:xfrm>
            <a:custGeom>
              <a:avLst/>
              <a:rect l="l" t="t" r="r" b="b"/>
              <a:pathLst>
                <a:path w="18748" h="8907">
                  <a:moveTo>
                    <a:pt x="9374" y="0"/>
                  </a:moveTo>
                  <a:lnTo>
                    <a:pt x="0" y="3269"/>
                  </a:lnTo>
                  <a:lnTo>
                    <a:pt x="9374" y="8907"/>
                  </a:lnTo>
                  <a:lnTo>
                    <a:pt x="18747" y="3269"/>
                  </a:lnTo>
                  <a:lnTo>
                    <a:pt x="9374" y="0"/>
                  </a:lnTo>
                  <a:close/>
                </a:path>
              </a:pathLst>
            </a:custGeom>
            <a:solidFill>
              <a:srgbClr val="FFFFFF">
                <a:alpha val="6180"/>
              </a:srgb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ulish"/>
                <a:ea typeface="Mulish"/>
                <a:cs typeface="Mulish"/>
                <a:sym typeface="Mulish"/>
              </a:endParaRPr>
            </a:p>
          </p:txBody>
        </p:sp>
        <p:sp>
          <p:nvSpPr>
            <p:cNvPr id="209" name="Google Shape;209;p9"/>
            <p:cNvSpPr/>
            <p:nvPr/>
          </p:nvSpPr>
          <p:spPr>
            <a:xfrm>
              <a:off x="-189125" y="2266950"/>
              <a:ext cx="1185875" cy="1186700"/>
            </a:xfrm>
            <a:custGeom>
              <a:avLst/>
              <a:rect l="l" t="t" r="r" b="b"/>
              <a:pathLst>
                <a:path w="47435" h="47468">
                  <a:moveTo>
                    <a:pt x="23718" y="1701"/>
                  </a:moveTo>
                  <a:cubicBezTo>
                    <a:pt x="35893" y="1701"/>
                    <a:pt x="45767" y="11609"/>
                    <a:pt x="45767" y="23751"/>
                  </a:cubicBezTo>
                  <a:cubicBezTo>
                    <a:pt x="45767" y="35959"/>
                    <a:pt x="35893" y="45833"/>
                    <a:pt x="23718" y="45833"/>
                  </a:cubicBezTo>
                  <a:cubicBezTo>
                    <a:pt x="11542" y="45833"/>
                    <a:pt x="1669" y="35926"/>
                    <a:pt x="1669" y="23751"/>
                  </a:cubicBezTo>
                  <a:cubicBezTo>
                    <a:pt x="1669" y="11609"/>
                    <a:pt x="11542" y="1701"/>
                    <a:pt x="23718" y="1701"/>
                  </a:cubicBezTo>
                  <a:close/>
                  <a:moveTo>
                    <a:pt x="23718" y="0"/>
                  </a:moveTo>
                  <a:cubicBezTo>
                    <a:pt x="10642" y="0"/>
                    <a:pt x="1" y="10641"/>
                    <a:pt x="1" y="23717"/>
                  </a:cubicBezTo>
                  <a:cubicBezTo>
                    <a:pt x="1" y="36827"/>
                    <a:pt x="10642" y="47468"/>
                    <a:pt x="23718" y="47468"/>
                  </a:cubicBezTo>
                  <a:cubicBezTo>
                    <a:pt x="36827" y="47468"/>
                    <a:pt x="47435" y="36827"/>
                    <a:pt x="47435" y="23717"/>
                  </a:cubicBezTo>
                  <a:cubicBezTo>
                    <a:pt x="47435" y="10641"/>
                    <a:pt x="36794" y="0"/>
                    <a:pt x="23718" y="0"/>
                  </a:cubicBezTo>
                  <a:close/>
                </a:path>
              </a:pathLst>
            </a:custGeom>
            <a:solidFill>
              <a:srgbClr val="FFFFFF">
                <a:alpha val="6180"/>
              </a:srgb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ulish"/>
                <a:ea typeface="Mulish"/>
                <a:cs typeface="Mulish"/>
                <a:sym typeface="Mulish"/>
              </a:endParaRPr>
            </a:p>
          </p:txBody>
        </p:sp>
      </p:grpSp>
      <p:sp>
        <p:nvSpPr>
          <p:cNvPr id="210" name="Google Shape;210;p9"/>
          <p:cNvSpPr/>
          <p:nvPr/>
        </p:nvSpPr>
        <p:spPr>
          <a:xfrm>
            <a:off x="1514775" y="-861525"/>
            <a:ext cx="6114600" cy="68667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wrap="square" lIns="91425" tIns="91425" rIns="91425" bIns="91425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211" name="Google Shape;211;p9"/>
          <p:cNvSpPr>
            <a:spLocks noGrp="1" noEditPoints="1"/>
          </p:cNvSpPr>
          <p:nvPr>
            <p:ph type="subTitle" idx="1"/>
          </p:nvPr>
        </p:nvSpPr>
        <p:spPr>
          <a:xfrm>
            <a:off x="2797215" y="2839375"/>
            <a:ext cx="3549600" cy="932700"/>
          </a:xfrm>
          <a:prstGeom prst="rect">
            <a:avLst/>
          </a:prstGeom>
        </p:spPr>
        <p:txBody>
          <a:bodyPr wrap="square" lIns="91425" tIns="91425" rIns="91425" bIns="91425" anchor="t">
            <a:noAutofit/>
          </a:bodyPr>
          <a:lstStyle>
            <a:lvl1pPr algn="ctr" rtl="0">
              <a:spcBef>
                <a:spcPts val="0"/>
              </a:spcBef>
              <a:spcAft>
                <a:spcPts val="0"/>
              </a:spcAft>
              <a:buSzPts val="1200"/>
              <a:buNone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</a:lvl9pPr>
          </a:lstStyle>
          <a:p>
            <a:pPr lvl="0"/>
          </a:p>
        </p:txBody>
      </p:sp>
      <p:sp>
        <p:nvSpPr>
          <p:cNvPr id="212" name="Google Shape;212;p9"/>
          <p:cNvSpPr>
            <a:spLocks noGrp="1" noEditPoints="1"/>
          </p:cNvSpPr>
          <p:nvPr>
            <p:ph type="title"/>
          </p:nvPr>
        </p:nvSpPr>
        <p:spPr>
          <a:xfrm>
            <a:off x="2797075" y="1371425"/>
            <a:ext cx="3549600" cy="1358700"/>
          </a:xfrm>
          <a:prstGeom prst="rect">
            <a:avLst/>
          </a:prstGeom>
        </p:spPr>
        <p:txBody>
          <a:bodyPr wrap="square" lIns="91425" tIns="91425" rIns="91425" bIns="91425" anchor="b">
            <a:noAutofit/>
          </a:bodyPr>
          <a:lstStyle>
            <a:lvl1pPr algn="ctr" rtl="0">
              <a:spcBef>
                <a:spcPts val="0"/>
              </a:spcBef>
              <a:spcAft>
                <a:spcPts val="0"/>
              </a:spcAft>
              <a:buSzPts val="3600"/>
              <a:buFont typeface="Caveat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30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30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30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30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30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30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30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30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</p:spTree>
  </p:cSld>
  <p:clrMapOvr>
    <a:masterClrMapping/>
  </p:clrMapOvr>
  <p:hf dt="0" sldNum="0" hdr="0" ft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0"/>
          <p:cNvSpPr/>
          <p:nvPr/>
        </p:nvSpPr>
        <p:spPr>
          <a:xfrm rot="5400000">
            <a:off x="5904475" y="1811850"/>
            <a:ext cx="6572400" cy="15198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wrap="square" lIns="91425" tIns="91425" rIns="91425" bIns="91425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ulish"/>
              <a:ea typeface="Mulish"/>
              <a:cs typeface="Mulish"/>
              <a:sym typeface="Mulish"/>
            </a:endParaRPr>
          </a:p>
        </p:txBody>
      </p:sp>
      <p:grpSp>
        <p:nvGrpSpPr>
          <p:cNvPr id="215" name="Google Shape;215;p10"/>
          <p:cNvGrpSpPr/>
          <p:nvPr/>
        </p:nvGrpSpPr>
        <p:grpSpPr>
          <a:xfrm>
            <a:off x="858218" y="1298103"/>
            <a:ext cx="868653" cy="868664"/>
            <a:chOff x="1965050" y="4486750"/>
            <a:chExt cx="1185875" cy="1186700"/>
          </a:xfrm>
        </p:grpSpPr>
        <p:sp>
          <p:nvSpPr>
            <p:cNvPr id="216" name="Google Shape;216;p10"/>
            <p:cNvSpPr/>
            <p:nvPr/>
          </p:nvSpPr>
          <p:spPr>
            <a:xfrm>
              <a:off x="1965050" y="4486750"/>
              <a:ext cx="1185875" cy="1186700"/>
            </a:xfrm>
            <a:custGeom>
              <a:avLst/>
              <a:rect l="l" t="t" r="r" b="b"/>
              <a:pathLst>
                <a:path w="47435" h="47468">
                  <a:moveTo>
                    <a:pt x="23717" y="1735"/>
                  </a:moveTo>
                  <a:cubicBezTo>
                    <a:pt x="35892" y="1735"/>
                    <a:pt x="45766" y="11609"/>
                    <a:pt x="45766" y="23784"/>
                  </a:cubicBezTo>
                  <a:cubicBezTo>
                    <a:pt x="45766" y="35959"/>
                    <a:pt x="35892" y="45833"/>
                    <a:pt x="23717" y="45833"/>
                  </a:cubicBezTo>
                  <a:cubicBezTo>
                    <a:pt x="11542" y="45833"/>
                    <a:pt x="1668" y="35959"/>
                    <a:pt x="1668" y="23784"/>
                  </a:cubicBezTo>
                  <a:cubicBezTo>
                    <a:pt x="1668" y="11609"/>
                    <a:pt x="11542" y="1735"/>
                    <a:pt x="23717" y="1735"/>
                  </a:cubicBezTo>
                  <a:close/>
                  <a:moveTo>
                    <a:pt x="23717" y="0"/>
                  </a:moveTo>
                  <a:cubicBezTo>
                    <a:pt x="10641" y="0"/>
                    <a:pt x="0" y="10641"/>
                    <a:pt x="0" y="23751"/>
                  </a:cubicBezTo>
                  <a:cubicBezTo>
                    <a:pt x="0" y="36827"/>
                    <a:pt x="10641" y="47468"/>
                    <a:pt x="23717" y="47468"/>
                  </a:cubicBezTo>
                  <a:cubicBezTo>
                    <a:pt x="36793" y="47468"/>
                    <a:pt x="47434" y="36827"/>
                    <a:pt x="47434" y="23751"/>
                  </a:cubicBezTo>
                  <a:cubicBezTo>
                    <a:pt x="47434" y="10641"/>
                    <a:pt x="36793" y="0"/>
                    <a:pt x="23717" y="0"/>
                  </a:cubicBezTo>
                  <a:close/>
                </a:path>
              </a:pathLst>
            </a:custGeom>
            <a:solidFill>
              <a:srgbClr val="FFFFFF">
                <a:alpha val="6180"/>
              </a:srgb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ulish"/>
                <a:ea typeface="Mulish"/>
                <a:cs typeface="Mulish"/>
                <a:sym typeface="Mulish"/>
              </a:endParaRPr>
            </a:p>
          </p:txBody>
        </p:sp>
        <p:sp>
          <p:nvSpPr>
            <p:cNvPr id="217" name="Google Shape;217;p10"/>
            <p:cNvSpPr/>
            <p:nvPr/>
          </p:nvSpPr>
          <p:spPr>
            <a:xfrm>
              <a:off x="2064275" y="4585975"/>
              <a:ext cx="987400" cy="988250"/>
            </a:xfrm>
            <a:custGeom>
              <a:avLst/>
              <a:rect l="l" t="t" r="r" b="b"/>
              <a:pathLst>
                <a:path w="39496" h="39530">
                  <a:moveTo>
                    <a:pt x="19748" y="1969"/>
                  </a:moveTo>
                  <a:cubicBezTo>
                    <a:pt x="29555" y="1969"/>
                    <a:pt x="37561" y="9975"/>
                    <a:pt x="37561" y="19782"/>
                  </a:cubicBezTo>
                  <a:cubicBezTo>
                    <a:pt x="37561" y="29555"/>
                    <a:pt x="29555" y="37561"/>
                    <a:pt x="19748" y="37561"/>
                  </a:cubicBezTo>
                  <a:cubicBezTo>
                    <a:pt x="9908" y="37561"/>
                    <a:pt x="1935" y="29555"/>
                    <a:pt x="1935" y="19782"/>
                  </a:cubicBezTo>
                  <a:cubicBezTo>
                    <a:pt x="1935" y="9975"/>
                    <a:pt x="9941" y="1969"/>
                    <a:pt x="19748" y="1969"/>
                  </a:cubicBezTo>
                  <a:close/>
                  <a:moveTo>
                    <a:pt x="19748" y="1"/>
                  </a:moveTo>
                  <a:cubicBezTo>
                    <a:pt x="8874" y="1"/>
                    <a:pt x="1" y="8874"/>
                    <a:pt x="1" y="19782"/>
                  </a:cubicBezTo>
                  <a:cubicBezTo>
                    <a:pt x="1" y="30656"/>
                    <a:pt x="8874" y="39529"/>
                    <a:pt x="19748" y="39529"/>
                  </a:cubicBezTo>
                  <a:cubicBezTo>
                    <a:pt x="30623" y="39529"/>
                    <a:pt x="39496" y="30689"/>
                    <a:pt x="39496" y="19782"/>
                  </a:cubicBezTo>
                  <a:cubicBezTo>
                    <a:pt x="39496" y="8874"/>
                    <a:pt x="30623" y="1"/>
                    <a:pt x="19748" y="1"/>
                  </a:cubicBezTo>
                  <a:close/>
                </a:path>
              </a:pathLst>
            </a:custGeom>
            <a:solidFill>
              <a:srgbClr val="FFFFFF">
                <a:alpha val="6180"/>
              </a:srgb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ulish"/>
                <a:ea typeface="Mulish"/>
                <a:cs typeface="Mulish"/>
                <a:sym typeface="Mulish"/>
              </a:endParaRPr>
            </a:p>
          </p:txBody>
        </p:sp>
        <p:sp>
          <p:nvSpPr>
            <p:cNvPr id="218" name="Google Shape;218;p10"/>
            <p:cNvSpPr/>
            <p:nvPr/>
          </p:nvSpPr>
          <p:spPr>
            <a:xfrm>
              <a:off x="2256075" y="4909550"/>
              <a:ext cx="615475" cy="383625"/>
            </a:xfrm>
            <a:custGeom>
              <a:avLst/>
              <a:rect l="l" t="t" r="r" b="b"/>
              <a:pathLst>
                <a:path w="24619" h="15345">
                  <a:moveTo>
                    <a:pt x="5338" y="0"/>
                  </a:moveTo>
                  <a:lnTo>
                    <a:pt x="3870" y="4070"/>
                  </a:lnTo>
                  <a:lnTo>
                    <a:pt x="18481" y="4070"/>
                  </a:lnTo>
                  <a:lnTo>
                    <a:pt x="15779" y="11242"/>
                  </a:lnTo>
                  <a:lnTo>
                    <a:pt x="1869" y="11242"/>
                  </a:lnTo>
                  <a:lnTo>
                    <a:pt x="1" y="15345"/>
                  </a:lnTo>
                  <a:lnTo>
                    <a:pt x="18080" y="15345"/>
                  </a:lnTo>
                  <a:cubicBezTo>
                    <a:pt x="18914" y="15345"/>
                    <a:pt x="19682" y="14844"/>
                    <a:pt x="19948" y="14010"/>
                  </a:cubicBezTo>
                  <a:lnTo>
                    <a:pt x="24385" y="2736"/>
                  </a:lnTo>
                  <a:cubicBezTo>
                    <a:pt x="24618" y="2102"/>
                    <a:pt x="24552" y="1401"/>
                    <a:pt x="24185" y="868"/>
                  </a:cubicBezTo>
                  <a:cubicBezTo>
                    <a:pt x="23784" y="334"/>
                    <a:pt x="23184" y="0"/>
                    <a:pt x="22517" y="0"/>
                  </a:cubicBezTo>
                  <a:lnTo>
                    <a:pt x="5338" y="0"/>
                  </a:lnTo>
                  <a:close/>
                </a:path>
              </a:pathLst>
            </a:custGeom>
            <a:solidFill>
              <a:srgbClr val="FFFFFF">
                <a:alpha val="6180"/>
              </a:srgb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ulish"/>
                <a:ea typeface="Mulish"/>
                <a:cs typeface="Mulish"/>
                <a:sym typeface="Mulish"/>
              </a:endParaRPr>
            </a:p>
          </p:txBody>
        </p:sp>
        <p:sp>
          <p:nvSpPr>
            <p:cNvPr id="219" name="Google Shape;219;p10"/>
            <p:cNvSpPr/>
            <p:nvPr/>
          </p:nvSpPr>
          <p:spPr>
            <a:xfrm>
              <a:off x="2240250" y="5051325"/>
              <a:ext cx="276050" cy="101750"/>
            </a:xfrm>
            <a:custGeom>
              <a:avLst/>
              <a:rect l="l" t="t" r="r" b="b"/>
              <a:pathLst>
                <a:path w="11042" h="4070">
                  <a:moveTo>
                    <a:pt x="1501" y="0"/>
                  </a:moveTo>
                  <a:lnTo>
                    <a:pt x="0" y="4070"/>
                  </a:lnTo>
                  <a:lnTo>
                    <a:pt x="9540" y="4070"/>
                  </a:lnTo>
                  <a:lnTo>
                    <a:pt x="11041" y="0"/>
                  </a:lnTo>
                  <a:lnTo>
                    <a:pt x="1501" y="0"/>
                  </a:lnTo>
                  <a:close/>
                </a:path>
              </a:pathLst>
            </a:custGeom>
            <a:solidFill>
              <a:srgbClr val="FFFFFF">
                <a:alpha val="6180"/>
              </a:srgb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ulish"/>
                <a:ea typeface="Mulish"/>
                <a:cs typeface="Mulish"/>
                <a:sym typeface="Mulish"/>
              </a:endParaRPr>
            </a:p>
          </p:txBody>
        </p:sp>
      </p:grpSp>
      <p:grpSp>
        <p:nvGrpSpPr>
          <p:cNvPr id="220" name="Google Shape;220;p10"/>
          <p:cNvGrpSpPr/>
          <p:nvPr/>
        </p:nvGrpSpPr>
        <p:grpSpPr>
          <a:xfrm>
            <a:off x="-153787" y="3224794"/>
            <a:ext cx="867003" cy="867003"/>
            <a:chOff x="7246525" y="699125"/>
            <a:chExt cx="1186700" cy="1186700"/>
          </a:xfrm>
        </p:grpSpPr>
        <p:sp>
          <p:nvSpPr>
            <p:cNvPr id="221" name="Google Shape;221;p10"/>
            <p:cNvSpPr/>
            <p:nvPr/>
          </p:nvSpPr>
          <p:spPr>
            <a:xfrm>
              <a:off x="7342425" y="796700"/>
              <a:ext cx="988225" cy="988225"/>
            </a:xfrm>
            <a:custGeom>
              <a:avLst/>
              <a:rect l="l" t="t" r="r" b="b"/>
              <a:pathLst>
                <a:path w="39529" h="39529">
                  <a:moveTo>
                    <a:pt x="19781" y="1969"/>
                  </a:moveTo>
                  <a:cubicBezTo>
                    <a:pt x="29621" y="1969"/>
                    <a:pt x="37560" y="9974"/>
                    <a:pt x="37560" y="19781"/>
                  </a:cubicBezTo>
                  <a:cubicBezTo>
                    <a:pt x="37560" y="29588"/>
                    <a:pt x="29555" y="37594"/>
                    <a:pt x="19781" y="37594"/>
                  </a:cubicBezTo>
                  <a:cubicBezTo>
                    <a:pt x="9941" y="37594"/>
                    <a:pt x="1968" y="29588"/>
                    <a:pt x="1968" y="19781"/>
                  </a:cubicBezTo>
                  <a:cubicBezTo>
                    <a:pt x="1968" y="9974"/>
                    <a:pt x="9974" y="1969"/>
                    <a:pt x="19781" y="1969"/>
                  </a:cubicBezTo>
                  <a:close/>
                  <a:moveTo>
                    <a:pt x="19781" y="0"/>
                  </a:moveTo>
                  <a:cubicBezTo>
                    <a:pt x="8873" y="0"/>
                    <a:pt x="0" y="8907"/>
                    <a:pt x="0" y="19781"/>
                  </a:cubicBezTo>
                  <a:cubicBezTo>
                    <a:pt x="0" y="30656"/>
                    <a:pt x="8873" y="39529"/>
                    <a:pt x="19781" y="39529"/>
                  </a:cubicBezTo>
                  <a:cubicBezTo>
                    <a:pt x="30689" y="39529"/>
                    <a:pt x="39528" y="30656"/>
                    <a:pt x="39528" y="19781"/>
                  </a:cubicBezTo>
                  <a:cubicBezTo>
                    <a:pt x="39528" y="8907"/>
                    <a:pt x="30655" y="0"/>
                    <a:pt x="19781" y="0"/>
                  </a:cubicBezTo>
                  <a:close/>
                </a:path>
              </a:pathLst>
            </a:custGeom>
            <a:solidFill>
              <a:srgbClr val="FFFFFF">
                <a:alpha val="6180"/>
              </a:srgb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ulish"/>
                <a:ea typeface="Mulish"/>
                <a:cs typeface="Mulish"/>
                <a:sym typeface="Mulish"/>
              </a:endParaRPr>
            </a:p>
          </p:txBody>
        </p:sp>
        <p:sp>
          <p:nvSpPr>
            <p:cNvPr id="222" name="Google Shape;222;p10"/>
            <p:cNvSpPr/>
            <p:nvPr/>
          </p:nvSpPr>
          <p:spPr>
            <a:xfrm>
              <a:off x="7638450" y="955975"/>
              <a:ext cx="376125" cy="651325"/>
            </a:xfrm>
            <a:custGeom>
              <a:avLst/>
              <a:rect l="l" t="t" r="r" b="b"/>
              <a:pathLst>
                <a:path w="15045" h="26053">
                  <a:moveTo>
                    <a:pt x="5538" y="1"/>
                  </a:moveTo>
                  <a:lnTo>
                    <a:pt x="5538" y="2603"/>
                  </a:lnTo>
                  <a:lnTo>
                    <a:pt x="468" y="2603"/>
                  </a:lnTo>
                  <a:lnTo>
                    <a:pt x="468" y="6539"/>
                  </a:lnTo>
                  <a:lnTo>
                    <a:pt x="10208" y="6539"/>
                  </a:lnTo>
                  <a:lnTo>
                    <a:pt x="1" y="19281"/>
                  </a:lnTo>
                  <a:lnTo>
                    <a:pt x="1" y="23451"/>
                  </a:lnTo>
                  <a:lnTo>
                    <a:pt x="5538" y="23451"/>
                  </a:lnTo>
                  <a:lnTo>
                    <a:pt x="5538" y="26053"/>
                  </a:lnTo>
                  <a:lnTo>
                    <a:pt x="9508" y="26053"/>
                  </a:lnTo>
                  <a:lnTo>
                    <a:pt x="9508" y="23451"/>
                  </a:lnTo>
                  <a:lnTo>
                    <a:pt x="14545" y="23451"/>
                  </a:lnTo>
                  <a:lnTo>
                    <a:pt x="14545" y="19515"/>
                  </a:lnTo>
                  <a:lnTo>
                    <a:pt x="4871" y="19515"/>
                  </a:lnTo>
                  <a:lnTo>
                    <a:pt x="15045" y="6872"/>
                  </a:lnTo>
                  <a:lnTo>
                    <a:pt x="15045" y="2603"/>
                  </a:lnTo>
                  <a:lnTo>
                    <a:pt x="9508" y="2603"/>
                  </a:lnTo>
                  <a:lnTo>
                    <a:pt x="9508" y="1"/>
                  </a:lnTo>
                  <a:lnTo>
                    <a:pt x="5538" y="1"/>
                  </a:lnTo>
                  <a:close/>
                </a:path>
              </a:pathLst>
            </a:custGeom>
            <a:solidFill>
              <a:srgbClr val="FFFFFF">
                <a:alpha val="6180"/>
              </a:srgb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ulish"/>
                <a:ea typeface="Mulish"/>
                <a:cs typeface="Mulish"/>
                <a:sym typeface="Mulish"/>
              </a:endParaRPr>
            </a:p>
          </p:txBody>
        </p:sp>
        <p:sp>
          <p:nvSpPr>
            <p:cNvPr id="223" name="Google Shape;223;p10"/>
            <p:cNvSpPr/>
            <p:nvPr/>
          </p:nvSpPr>
          <p:spPr>
            <a:xfrm>
              <a:off x="7246525" y="699125"/>
              <a:ext cx="1186700" cy="1186700"/>
            </a:xfrm>
            <a:custGeom>
              <a:avLst/>
              <a:rect l="l" t="t" r="r" b="b"/>
              <a:pathLst>
                <a:path w="47468" h="47468">
                  <a:moveTo>
                    <a:pt x="23717" y="1669"/>
                  </a:moveTo>
                  <a:cubicBezTo>
                    <a:pt x="35892" y="1669"/>
                    <a:pt x="45766" y="11609"/>
                    <a:pt x="45766" y="23718"/>
                  </a:cubicBezTo>
                  <a:cubicBezTo>
                    <a:pt x="45766" y="35893"/>
                    <a:pt x="35892" y="45800"/>
                    <a:pt x="23717" y="45800"/>
                  </a:cubicBezTo>
                  <a:cubicBezTo>
                    <a:pt x="11542" y="45800"/>
                    <a:pt x="1668" y="35893"/>
                    <a:pt x="1668" y="23718"/>
                  </a:cubicBezTo>
                  <a:cubicBezTo>
                    <a:pt x="1668" y="11542"/>
                    <a:pt x="11542" y="1669"/>
                    <a:pt x="23717" y="1669"/>
                  </a:cubicBezTo>
                  <a:close/>
                  <a:moveTo>
                    <a:pt x="23717" y="1"/>
                  </a:moveTo>
                  <a:cubicBezTo>
                    <a:pt x="10641" y="1"/>
                    <a:pt x="0" y="10642"/>
                    <a:pt x="0" y="23718"/>
                  </a:cubicBezTo>
                  <a:cubicBezTo>
                    <a:pt x="0" y="36827"/>
                    <a:pt x="10641" y="47468"/>
                    <a:pt x="23717" y="47468"/>
                  </a:cubicBezTo>
                  <a:cubicBezTo>
                    <a:pt x="36826" y="47468"/>
                    <a:pt x="47467" y="36827"/>
                    <a:pt x="47467" y="23718"/>
                  </a:cubicBezTo>
                  <a:cubicBezTo>
                    <a:pt x="47467" y="10642"/>
                    <a:pt x="36826" y="1"/>
                    <a:pt x="23717" y="1"/>
                  </a:cubicBezTo>
                  <a:close/>
                </a:path>
              </a:pathLst>
            </a:custGeom>
            <a:solidFill>
              <a:srgbClr val="FFFFFF">
                <a:alpha val="6180"/>
              </a:srgb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ulish"/>
                <a:ea typeface="Mulish"/>
                <a:cs typeface="Mulish"/>
                <a:sym typeface="Mulish"/>
              </a:endParaRPr>
            </a:p>
          </p:txBody>
        </p:sp>
      </p:grpSp>
      <p:grpSp>
        <p:nvGrpSpPr>
          <p:cNvPr id="224" name="Google Shape;224;p10"/>
          <p:cNvGrpSpPr/>
          <p:nvPr/>
        </p:nvGrpSpPr>
        <p:grpSpPr>
          <a:xfrm>
            <a:off x="1845973" y="4189618"/>
            <a:ext cx="867003" cy="867003"/>
            <a:chOff x="8160625" y="3862962"/>
            <a:chExt cx="1186700" cy="1186700"/>
          </a:xfrm>
        </p:grpSpPr>
        <p:sp>
          <p:nvSpPr>
            <p:cNvPr id="225" name="Google Shape;225;p10"/>
            <p:cNvSpPr/>
            <p:nvPr/>
          </p:nvSpPr>
          <p:spPr>
            <a:xfrm>
              <a:off x="8160625" y="3862962"/>
              <a:ext cx="1186700" cy="1186700"/>
            </a:xfrm>
            <a:custGeom>
              <a:avLst/>
              <a:rect l="l" t="t" r="r" b="b"/>
              <a:pathLst>
                <a:path w="47468" h="47468">
                  <a:moveTo>
                    <a:pt x="23751" y="1668"/>
                  </a:moveTo>
                  <a:cubicBezTo>
                    <a:pt x="35926" y="1668"/>
                    <a:pt x="45800" y="11608"/>
                    <a:pt x="45800" y="23750"/>
                  </a:cubicBezTo>
                  <a:cubicBezTo>
                    <a:pt x="45800" y="35926"/>
                    <a:pt x="35926" y="45799"/>
                    <a:pt x="23751" y="45799"/>
                  </a:cubicBezTo>
                  <a:cubicBezTo>
                    <a:pt x="11575" y="45799"/>
                    <a:pt x="1668" y="35926"/>
                    <a:pt x="1668" y="23750"/>
                  </a:cubicBezTo>
                  <a:cubicBezTo>
                    <a:pt x="1668" y="11575"/>
                    <a:pt x="11575" y="1668"/>
                    <a:pt x="23751" y="1668"/>
                  </a:cubicBezTo>
                  <a:close/>
                  <a:moveTo>
                    <a:pt x="23751" y="0"/>
                  </a:moveTo>
                  <a:cubicBezTo>
                    <a:pt x="10641" y="0"/>
                    <a:pt x="0" y="10641"/>
                    <a:pt x="0" y="23750"/>
                  </a:cubicBezTo>
                  <a:cubicBezTo>
                    <a:pt x="0" y="36826"/>
                    <a:pt x="10641" y="47467"/>
                    <a:pt x="23751" y="47467"/>
                  </a:cubicBezTo>
                  <a:cubicBezTo>
                    <a:pt x="36827" y="47467"/>
                    <a:pt x="47468" y="36826"/>
                    <a:pt x="47468" y="23750"/>
                  </a:cubicBezTo>
                  <a:cubicBezTo>
                    <a:pt x="47468" y="10641"/>
                    <a:pt x="36827" y="0"/>
                    <a:pt x="23751" y="0"/>
                  </a:cubicBezTo>
                  <a:close/>
                </a:path>
              </a:pathLst>
            </a:custGeom>
            <a:solidFill>
              <a:srgbClr val="FFFFFF">
                <a:alpha val="6180"/>
              </a:srgb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ulish"/>
                <a:ea typeface="Mulish"/>
                <a:cs typeface="Mulish"/>
                <a:sym typeface="Mulish"/>
              </a:endParaRPr>
            </a:p>
          </p:txBody>
        </p:sp>
        <p:sp>
          <p:nvSpPr>
            <p:cNvPr id="226" name="Google Shape;226;p10"/>
            <p:cNvSpPr/>
            <p:nvPr/>
          </p:nvSpPr>
          <p:spPr>
            <a:xfrm>
              <a:off x="8259850" y="3962187"/>
              <a:ext cx="989075" cy="988225"/>
            </a:xfrm>
            <a:custGeom>
              <a:avLst/>
              <a:rect l="l" t="t" r="r" b="b"/>
              <a:pathLst>
                <a:path w="39563" h="39529">
                  <a:moveTo>
                    <a:pt x="19782" y="1969"/>
                  </a:moveTo>
                  <a:cubicBezTo>
                    <a:pt x="29622" y="1969"/>
                    <a:pt x="37561" y="9974"/>
                    <a:pt x="37561" y="19781"/>
                  </a:cubicBezTo>
                  <a:cubicBezTo>
                    <a:pt x="37561" y="29555"/>
                    <a:pt x="29555" y="37561"/>
                    <a:pt x="19782" y="37561"/>
                  </a:cubicBezTo>
                  <a:cubicBezTo>
                    <a:pt x="9941" y="37561"/>
                    <a:pt x="1969" y="29555"/>
                    <a:pt x="1969" y="19781"/>
                  </a:cubicBezTo>
                  <a:cubicBezTo>
                    <a:pt x="1969" y="9974"/>
                    <a:pt x="9975" y="1969"/>
                    <a:pt x="19782" y="1969"/>
                  </a:cubicBezTo>
                  <a:close/>
                  <a:moveTo>
                    <a:pt x="19782" y="1"/>
                  </a:moveTo>
                  <a:cubicBezTo>
                    <a:pt x="8874" y="1"/>
                    <a:pt x="1" y="8874"/>
                    <a:pt x="1" y="19781"/>
                  </a:cubicBezTo>
                  <a:cubicBezTo>
                    <a:pt x="1" y="30656"/>
                    <a:pt x="8874" y="39529"/>
                    <a:pt x="19782" y="39529"/>
                  </a:cubicBezTo>
                  <a:cubicBezTo>
                    <a:pt x="30689" y="39529"/>
                    <a:pt x="39562" y="30656"/>
                    <a:pt x="39529" y="19781"/>
                  </a:cubicBezTo>
                  <a:cubicBezTo>
                    <a:pt x="39529" y="8874"/>
                    <a:pt x="30656" y="1"/>
                    <a:pt x="19782" y="1"/>
                  </a:cubicBezTo>
                  <a:close/>
                </a:path>
              </a:pathLst>
            </a:custGeom>
            <a:solidFill>
              <a:srgbClr val="FFFFFF">
                <a:alpha val="6180"/>
              </a:srgb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ulish"/>
                <a:ea typeface="Mulish"/>
                <a:cs typeface="Mulish"/>
                <a:sym typeface="Mulish"/>
              </a:endParaRPr>
            </a:p>
          </p:txBody>
        </p:sp>
        <p:sp>
          <p:nvSpPr>
            <p:cNvPr id="227" name="Google Shape;227;p10"/>
            <p:cNvSpPr/>
            <p:nvPr/>
          </p:nvSpPr>
          <p:spPr>
            <a:xfrm>
              <a:off x="8488350" y="4174012"/>
              <a:ext cx="516225" cy="522900"/>
            </a:xfrm>
            <a:custGeom>
              <a:avLst/>
              <a:rect l="l" t="t" r="r" b="b"/>
              <a:pathLst>
                <a:path w="20649" h="20916">
                  <a:moveTo>
                    <a:pt x="10575" y="3336"/>
                  </a:moveTo>
                  <a:cubicBezTo>
                    <a:pt x="11242" y="3336"/>
                    <a:pt x="17246" y="3536"/>
                    <a:pt x="17246" y="10474"/>
                  </a:cubicBezTo>
                  <a:cubicBezTo>
                    <a:pt x="17313" y="13410"/>
                    <a:pt x="16346" y="15478"/>
                    <a:pt x="14478" y="16579"/>
                  </a:cubicBezTo>
                  <a:cubicBezTo>
                    <a:pt x="12977" y="17513"/>
                    <a:pt x="11342" y="17546"/>
                    <a:pt x="11009" y="17546"/>
                  </a:cubicBezTo>
                  <a:lnTo>
                    <a:pt x="7006" y="17546"/>
                  </a:lnTo>
                  <a:lnTo>
                    <a:pt x="7006" y="11709"/>
                  </a:lnTo>
                  <a:lnTo>
                    <a:pt x="10275" y="11709"/>
                  </a:lnTo>
                  <a:lnTo>
                    <a:pt x="10275" y="8373"/>
                  </a:lnTo>
                  <a:lnTo>
                    <a:pt x="7006" y="8373"/>
                  </a:lnTo>
                  <a:lnTo>
                    <a:pt x="7006" y="3336"/>
                  </a:lnTo>
                  <a:lnTo>
                    <a:pt x="10575" y="3336"/>
                  </a:lnTo>
                  <a:close/>
                  <a:moveTo>
                    <a:pt x="3670" y="0"/>
                  </a:moveTo>
                  <a:lnTo>
                    <a:pt x="3670" y="8373"/>
                  </a:lnTo>
                  <a:lnTo>
                    <a:pt x="1" y="8373"/>
                  </a:lnTo>
                  <a:lnTo>
                    <a:pt x="1" y="11709"/>
                  </a:lnTo>
                  <a:lnTo>
                    <a:pt x="3670" y="11709"/>
                  </a:lnTo>
                  <a:lnTo>
                    <a:pt x="3670" y="20915"/>
                  </a:lnTo>
                  <a:lnTo>
                    <a:pt x="11009" y="20915"/>
                  </a:lnTo>
                  <a:cubicBezTo>
                    <a:pt x="11676" y="20915"/>
                    <a:pt x="14011" y="20848"/>
                    <a:pt x="16212" y="19481"/>
                  </a:cubicBezTo>
                  <a:cubicBezTo>
                    <a:pt x="18214" y="18247"/>
                    <a:pt x="20649" y="15678"/>
                    <a:pt x="20649" y="10474"/>
                  </a:cubicBezTo>
                  <a:cubicBezTo>
                    <a:pt x="20649" y="2202"/>
                    <a:pt x="14044" y="0"/>
                    <a:pt x="10575" y="0"/>
                  </a:cubicBezTo>
                  <a:lnTo>
                    <a:pt x="3670" y="0"/>
                  </a:lnTo>
                  <a:close/>
                </a:path>
              </a:pathLst>
            </a:custGeom>
            <a:solidFill>
              <a:srgbClr val="FFFFFF">
                <a:alpha val="6180"/>
              </a:srgbClr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ulish"/>
                <a:ea typeface="Mulish"/>
                <a:cs typeface="Mulish"/>
                <a:sym typeface="Mulish"/>
              </a:endParaRPr>
            </a:p>
          </p:txBody>
        </p:sp>
      </p:grpSp>
      <p:sp>
        <p:nvSpPr>
          <p:cNvPr id="228" name="Google Shape;228;p10"/>
          <p:cNvSpPr>
            <a:spLocks noGrp="1" noEditPoints="1"/>
          </p:cNvSpPr>
          <p:nvPr>
            <p:ph type="subTitle" idx="1"/>
          </p:nvPr>
        </p:nvSpPr>
        <p:spPr>
          <a:xfrm>
            <a:off x="725025" y="512675"/>
            <a:ext cx="3683700" cy="950100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012" scaled="0"/>
          </a:gradFill>
        </p:spPr>
        <p:txBody>
          <a:bodyPr wrap="square" lIns="91425" tIns="91425" rIns="91425" bIns="91425" anchor="t">
            <a:noAutofit/>
          </a:bodyPr>
          <a:lstStyle>
            <a:lvl1pPr algn="ctr">
              <a:spcBef>
                <a:spcPts val="0"/>
              </a:spcBef>
              <a:spcAft>
                <a:spcPts val="0"/>
              </a:spcAft>
              <a:buSzPts val="1200"/>
              <a:buNone/>
              <a:defRPr sz="2400" b="1">
                <a:latin typeface="Mulish"/>
                <a:ea typeface="Mulish"/>
                <a:cs typeface="Mulish"/>
                <a:sym typeface="Mulish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</a:lvl9pPr>
          </a:lstStyle>
          <a:p>
            <a:pPr lvl="0"/>
          </a:p>
        </p:txBody>
      </p:sp>
    </p:spTree>
  </p:cSld>
  <p:clrMapOvr>
    <a:masterClrMapping/>
  </p:clrMapOvr>
  <p:hf dt="0" sldNum="0" hdr="0" ftr="0"/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2" Type="http://schemas.openxmlformats.org/officeDocument/2006/relationships/slideLayout" Target="../slideLayouts/slideLayout2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slideLayout" Target="../slideLayouts/slideLayout29.xml"/><Relationship Id="rId3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chemeClr val="lt1"/>
            </a:gs>
            <a:gs pos="100000">
              <a:schemeClr val="dk2"/>
            </a:gs>
          </a:gsLst>
          <a:lin ang="5400012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>
            <a:spLocks noGrp="1" noEditPoints="1"/>
          </p:cNvSpPr>
          <p:nvPr>
            <p:ph type="title"/>
          </p:nvPr>
        </p:nvSpPr>
        <p:spPr>
          <a:xfrm>
            <a:off x="713232" y="539496"/>
            <a:ext cx="7717500" cy="475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>
            <a:noAutofit/>
          </a:bodyPr>
          <a:lstStyle>
            <a:lvl1pPr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ulish"/>
              <a:buNone/>
              <a:defRPr sz="3300" b="1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ulish"/>
              <a:buNone/>
              <a:defRPr sz="3300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ulish"/>
              <a:buNone/>
              <a:defRPr sz="3300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ulish"/>
              <a:buNone/>
              <a:defRPr sz="3300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ulish"/>
              <a:buNone/>
              <a:defRPr sz="3300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ulish"/>
              <a:buNone/>
              <a:defRPr sz="3300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ulish"/>
              <a:buNone/>
              <a:defRPr sz="3300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ulish"/>
              <a:buNone/>
              <a:defRPr sz="3300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ulish"/>
              <a:buNone/>
              <a:defRPr sz="3300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/>
        </p:txBody>
      </p:sp>
      <p:sp>
        <p:nvSpPr>
          <p:cNvPr id="7" name="Google Shape;7;p1"/>
          <p:cNvSpPr>
            <a:spLocks noGrp="1" noEditPoints="1"/>
          </p:cNvSpPr>
          <p:nvPr>
            <p:ph type="body" idx="1"/>
          </p:nvPr>
        </p:nvSpPr>
        <p:spPr>
          <a:xfrm>
            <a:off x="713232" y="1152475"/>
            <a:ext cx="7717500" cy="3227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>
            <a:noAutofit/>
          </a:bodyPr>
          <a:lstStyle>
            <a:lvl1pPr marL="45720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nrope"/>
              <a:buChar char="●"/>
              <a:defRPr sz="12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marL="914400" lvl="1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Char char="○"/>
              <a:defRPr sz="16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2pPr>
            <a:lvl3pPr marL="1371600" lvl="2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Char char="■"/>
              <a:defRPr sz="16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3pPr>
            <a:lvl4pPr marL="1828800" lvl="3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Char char="●"/>
              <a:defRPr sz="16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4pPr>
            <a:lvl5pPr marL="2286000" lvl="4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Char char="○"/>
              <a:defRPr sz="16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5pPr>
            <a:lvl6pPr marL="2743200" lvl="5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Char char="■"/>
              <a:defRPr sz="16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6pPr>
            <a:lvl7pPr marL="3200400" lvl="6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Char char="●"/>
              <a:defRPr sz="16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7pPr>
            <a:lvl8pPr marL="3657600" lvl="7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Char char="○"/>
              <a:defRPr sz="16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8pPr>
            <a:lvl9pPr marL="4114800" lvl="8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Char char="■"/>
              <a:defRPr sz="16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pPr lvl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</p:sldLayoutIdLst>
  <p:hf dt="0" hdr="0" ftr="0"/>
  <p:txStyles>
    <p:titleStyle>
      <a:lvl1pPr marR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lvl1pPr marR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29"/>
          <p:cNvSpPr>
            <a:spLocks noGrp="1" noEditPoints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>
            <a:noAutofit/>
          </a:bodyPr>
          <a:lstStyle>
            <a:lvl1pPr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613" name="Google Shape;613;p29"/>
          <p:cNvSpPr>
            <a:spLocks noGrp="1" noEditPoints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>
            <a:noAutofit/>
          </a:bodyPr>
          <a:lstStyle>
            <a:lvl1pPr marL="45720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lvl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7" r:id="rId1"/>
    <p:sldLayoutId id="2147483678" r:id="rId2"/>
  </p:sldLayoutIdLst>
  <p:hf dt="0" hdr="0" ftr="0"/>
  <p:txStyles>
    <p:titleStyle>
      <a:lvl1pPr marR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lvl1pPr marR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32"/>
          <p:cNvSpPr/>
          <p:nvPr/>
        </p:nvSpPr>
        <p:spPr>
          <a:xfrm>
            <a:off x="356550" y="921525"/>
            <a:ext cx="8430900" cy="3039334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wrap="square" lIns="91425" tIns="91425" rIns="91425" bIns="91425" anchor="ctr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623" name="Google Shape;623;p32"/>
          <p:cNvSpPr>
            <a:spLocks noGrp="1" noEditPoints="1"/>
          </p:cNvSpPr>
          <p:nvPr>
            <p:ph type="ctrTitle"/>
          </p:nvPr>
        </p:nvSpPr>
        <p:spPr>
          <a:xfrm>
            <a:off x="593900" y="1965952"/>
            <a:ext cx="7727100" cy="1211595"/>
          </a:xfrm>
          <a:prstGeom prst="rect">
            <a:avLst/>
          </a:prstGeom>
        </p:spPr>
        <p:txBody>
          <a:bodyPr wrap="square" lIns="91425" tIns="91425" rIns="91425" bIns="91425" anchor="t">
            <a:noAutofit/>
          </a:bodyPr>
          <a:lstStyle/>
          <a:p>
            <a:pPr mar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800"/>
              <a:t>NFT</a:t>
            </a:r>
            <a:r>
              <a:rPr lang="ru-RU" sz="5800"/>
              <a:t> МАРКЕТПЛЕЙС</a:t>
            </a:r>
            <a:endParaRPr sz="34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35"/>
          <p:cNvSpPr>
            <a:spLocks noGrp="1" noEditPoints="1"/>
          </p:cNvSpPr>
          <p:nvPr>
            <p:ph type="title"/>
          </p:nvPr>
        </p:nvSpPr>
        <p:spPr>
          <a:xfrm>
            <a:off x="793425" y="1242288"/>
            <a:ext cx="3413100" cy="904325"/>
          </a:xfrm>
          <a:prstGeom prst="rect">
            <a:avLst/>
          </a:prstGeom>
        </p:spPr>
        <p:txBody>
          <a:bodyPr wrap="square" lIns="91425" tIns="91425" rIns="91425" bIns="91425" anchor="b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ПРОБЛЕМА</a:t>
            </a:r>
          </a:p>
        </p:txBody>
      </p:sp>
      <p:sp>
        <p:nvSpPr>
          <p:cNvPr id="656" name="Google Shape;656;p35"/>
          <p:cNvSpPr>
            <a:spLocks noGrp="1" noEditPoints="1"/>
          </p:cNvSpPr>
          <p:nvPr>
            <p:ph type="body" idx="1"/>
          </p:nvPr>
        </p:nvSpPr>
        <p:spPr>
          <a:xfrm>
            <a:off x="793446" y="2146613"/>
            <a:ext cx="3413100" cy="1754600"/>
          </a:xfrm>
          <a:prstGeom prst="rect">
            <a:avLst/>
          </a:prstGeom>
        </p:spPr>
        <p:txBody>
          <a:bodyPr wrap="square" lIns="91425" tIns="91425" rIns="91425" bIns="91425" anchor="t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 На рынке сейчас существует много мошеннических сайтов по продаже </a:t>
            </a:r>
            <a:r>
              <a:rPr lang="en-US"/>
              <a:t>NFT</a:t>
            </a:r>
            <a:r>
              <a:rPr lang="ru-RU"/>
              <a:t>. По данным за 2025 год, объем потерь от криптовалютного мошенничества, включая схемы с NFT, достиг рекордных $2,1 миллиарда только за первую половину года. </a:t>
            </a:r>
          </a:p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-RU"/>
          </a:p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-RU"/>
          </a:p>
        </p:txBody>
      </p:sp>
      <p:grpSp>
        <p:nvGrpSpPr>
          <p:cNvPr id="657" name="Google Shape;11693;p82"/>
          <p:cNvGrpSpPr/>
          <p:nvPr/>
        </p:nvGrpSpPr>
        <p:grpSpPr>
          <a:xfrm>
            <a:off x="5370514" y="1242288"/>
            <a:ext cx="2674427" cy="2761320"/>
            <a:chOff x="5353083" y="1973150"/>
            <a:chExt cx="274576" cy="354728"/>
          </a:xfrm>
        </p:grpSpPr>
        <p:sp>
          <p:nvSpPr>
            <p:cNvPr id="658" name="Google Shape;11694;p82"/>
            <p:cNvSpPr/>
            <p:nvPr/>
          </p:nvSpPr>
          <p:spPr>
            <a:xfrm>
              <a:off x="5353083" y="2167731"/>
              <a:ext cx="274576" cy="160147"/>
            </a:xfrm>
            <a:custGeom>
              <a:avLst/>
              <a:rect l="l" t="t" r="r" b="b"/>
              <a:pathLst>
                <a:path w="10486" h="6116">
                  <a:moveTo>
                    <a:pt x="3712" y="1"/>
                  </a:moveTo>
                  <a:lnTo>
                    <a:pt x="3712" y="1632"/>
                  </a:lnTo>
                  <a:cubicBezTo>
                    <a:pt x="3712" y="1918"/>
                    <a:pt x="3521" y="2176"/>
                    <a:pt x="3244" y="2252"/>
                  </a:cubicBezTo>
                  <a:lnTo>
                    <a:pt x="945" y="2929"/>
                  </a:lnTo>
                  <a:cubicBezTo>
                    <a:pt x="382" y="3101"/>
                    <a:pt x="1" y="3607"/>
                    <a:pt x="1" y="4189"/>
                  </a:cubicBezTo>
                  <a:lnTo>
                    <a:pt x="1" y="5457"/>
                  </a:lnTo>
                  <a:cubicBezTo>
                    <a:pt x="1" y="5820"/>
                    <a:pt x="296" y="6116"/>
                    <a:pt x="659" y="6116"/>
                  </a:cubicBezTo>
                  <a:lnTo>
                    <a:pt x="9827" y="6116"/>
                  </a:lnTo>
                  <a:cubicBezTo>
                    <a:pt x="10189" y="6116"/>
                    <a:pt x="10485" y="5820"/>
                    <a:pt x="10485" y="5457"/>
                  </a:cubicBezTo>
                  <a:lnTo>
                    <a:pt x="10485" y="4189"/>
                  </a:lnTo>
                  <a:cubicBezTo>
                    <a:pt x="10485" y="3607"/>
                    <a:pt x="10104" y="3101"/>
                    <a:pt x="9541" y="2939"/>
                  </a:cubicBezTo>
                  <a:lnTo>
                    <a:pt x="7242" y="2262"/>
                  </a:lnTo>
                  <a:cubicBezTo>
                    <a:pt x="6965" y="2176"/>
                    <a:pt x="6774" y="1918"/>
                    <a:pt x="6774" y="1632"/>
                  </a:cubicBezTo>
                  <a:lnTo>
                    <a:pt x="6774" y="1"/>
                  </a:lnTo>
                  <a:lnTo>
                    <a:pt x="3712" y="1"/>
                  </a:ln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59" name="Google Shape;11695;p82"/>
            <p:cNvSpPr/>
            <p:nvPr/>
          </p:nvSpPr>
          <p:spPr>
            <a:xfrm>
              <a:off x="5484479" y="2276399"/>
              <a:ext cx="11521" cy="51480"/>
            </a:xfrm>
            <a:custGeom>
              <a:avLst/>
              <a:rect l="l" t="t" r="r" b="b"/>
              <a:pathLst>
                <a:path w="440" h="1966">
                  <a:moveTo>
                    <a:pt x="1" y="0"/>
                  </a:moveTo>
                  <a:lnTo>
                    <a:pt x="1" y="1966"/>
                  </a:lnTo>
                  <a:lnTo>
                    <a:pt x="440" y="1966"/>
                  </a:lnTo>
                  <a:lnTo>
                    <a:pt x="440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788A9A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0" name="Google Shape;11696;p82"/>
            <p:cNvSpPr/>
            <p:nvPr/>
          </p:nvSpPr>
          <p:spPr>
            <a:xfrm>
              <a:off x="5393067" y="2177734"/>
              <a:ext cx="194607" cy="102933"/>
            </a:xfrm>
            <a:custGeom>
              <a:avLst/>
              <a:rect l="l" t="t" r="r" b="b"/>
              <a:pathLst>
                <a:path w="7432" h="3931">
                  <a:moveTo>
                    <a:pt x="1317" y="0"/>
                  </a:moveTo>
                  <a:cubicBezTo>
                    <a:pt x="592" y="0"/>
                    <a:pt x="0" y="582"/>
                    <a:pt x="0" y="1307"/>
                  </a:cubicBezTo>
                  <a:cubicBezTo>
                    <a:pt x="0" y="2757"/>
                    <a:pt x="1174" y="3931"/>
                    <a:pt x="2624" y="3931"/>
                  </a:cubicBezTo>
                  <a:lnTo>
                    <a:pt x="4808" y="3931"/>
                  </a:lnTo>
                  <a:cubicBezTo>
                    <a:pt x="6258" y="3931"/>
                    <a:pt x="7432" y="2757"/>
                    <a:pt x="7432" y="1307"/>
                  </a:cubicBezTo>
                  <a:cubicBezTo>
                    <a:pt x="7432" y="582"/>
                    <a:pt x="6840" y="0"/>
                    <a:pt x="6115" y="0"/>
                  </a:cubicBezTo>
                  <a:lnTo>
                    <a:pt x="1317" y="0"/>
                  </a:lnTo>
                  <a:close/>
                </a:path>
              </a:pathLst>
            </a:custGeom>
            <a:solidFill>
              <a:srgbClr val="788A9A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1" name="Google Shape;11697;p82"/>
            <p:cNvSpPr/>
            <p:nvPr/>
          </p:nvSpPr>
          <p:spPr>
            <a:xfrm>
              <a:off x="5411213" y="2194963"/>
              <a:ext cx="157817" cy="65044"/>
            </a:xfrm>
            <a:custGeom>
              <a:avLst/>
              <a:rect l="l" t="t" r="r" b="b"/>
              <a:pathLst>
                <a:path w="6027" h="2484">
                  <a:moveTo>
                    <a:pt x="650" y="0"/>
                  </a:moveTo>
                  <a:cubicBezTo>
                    <a:pt x="179" y="0"/>
                    <a:pt x="0" y="624"/>
                    <a:pt x="404" y="878"/>
                  </a:cubicBezTo>
                  <a:lnTo>
                    <a:pt x="2656" y="2376"/>
                  </a:lnTo>
                  <a:cubicBezTo>
                    <a:pt x="2765" y="2447"/>
                    <a:pt x="2892" y="2483"/>
                    <a:pt x="3018" y="2483"/>
                  </a:cubicBezTo>
                  <a:cubicBezTo>
                    <a:pt x="3145" y="2483"/>
                    <a:pt x="3271" y="2447"/>
                    <a:pt x="3381" y="2376"/>
                  </a:cubicBezTo>
                  <a:lnTo>
                    <a:pt x="5632" y="878"/>
                  </a:lnTo>
                  <a:cubicBezTo>
                    <a:pt x="6027" y="624"/>
                    <a:pt x="5847" y="0"/>
                    <a:pt x="5386" y="0"/>
                  </a:cubicBezTo>
                  <a:cubicBezTo>
                    <a:pt x="5379" y="0"/>
                    <a:pt x="5372" y="0"/>
                    <a:pt x="5365" y="0"/>
                  </a:cubicBezTo>
                  <a:lnTo>
                    <a:pt x="671" y="0"/>
                  </a:lnTo>
                  <a:cubicBezTo>
                    <a:pt x="664" y="0"/>
                    <a:pt x="657" y="0"/>
                    <a:pt x="650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2" name="Google Shape;11698;p82"/>
            <p:cNvSpPr/>
            <p:nvPr/>
          </p:nvSpPr>
          <p:spPr>
            <a:xfrm>
              <a:off x="5436272" y="2173492"/>
              <a:ext cx="107935" cy="86515"/>
            </a:xfrm>
            <a:custGeom>
              <a:avLst/>
              <a:rect l="l" t="t" r="r" b="b"/>
              <a:pathLst>
                <a:path w="4122" h="3304">
                  <a:moveTo>
                    <a:pt x="1" y="2061"/>
                  </a:moveTo>
                  <a:lnTo>
                    <a:pt x="10" y="2070"/>
                  </a:lnTo>
                  <a:lnTo>
                    <a:pt x="13" y="2069"/>
                  </a:lnTo>
                  <a:lnTo>
                    <a:pt x="13" y="2069"/>
                  </a:lnTo>
                  <a:lnTo>
                    <a:pt x="1" y="2061"/>
                  </a:lnTo>
                  <a:close/>
                  <a:moveTo>
                    <a:pt x="535" y="0"/>
                  </a:moveTo>
                  <a:lnTo>
                    <a:pt x="535" y="1421"/>
                  </a:lnTo>
                  <a:cubicBezTo>
                    <a:pt x="535" y="1708"/>
                    <a:pt x="344" y="1965"/>
                    <a:pt x="67" y="2051"/>
                  </a:cubicBezTo>
                  <a:lnTo>
                    <a:pt x="13" y="2069"/>
                  </a:lnTo>
                  <a:lnTo>
                    <a:pt x="13" y="2069"/>
                  </a:lnTo>
                  <a:lnTo>
                    <a:pt x="1699" y="3196"/>
                  </a:lnTo>
                  <a:cubicBezTo>
                    <a:pt x="1808" y="3267"/>
                    <a:pt x="1935" y="3303"/>
                    <a:pt x="2061" y="3303"/>
                  </a:cubicBezTo>
                  <a:cubicBezTo>
                    <a:pt x="2188" y="3303"/>
                    <a:pt x="2314" y="3267"/>
                    <a:pt x="2424" y="3196"/>
                  </a:cubicBezTo>
                  <a:lnTo>
                    <a:pt x="4122" y="2061"/>
                  </a:lnTo>
                  <a:lnTo>
                    <a:pt x="4065" y="2051"/>
                  </a:lnTo>
                  <a:cubicBezTo>
                    <a:pt x="3788" y="1965"/>
                    <a:pt x="3597" y="1708"/>
                    <a:pt x="3597" y="1421"/>
                  </a:cubicBezTo>
                  <a:lnTo>
                    <a:pt x="3597" y="0"/>
                  </a:lnTo>
                  <a:lnTo>
                    <a:pt x="535" y="0"/>
                  </a:lnTo>
                  <a:close/>
                </a:path>
              </a:pathLst>
            </a:custGeom>
            <a:solidFill>
              <a:srgbClr val="F2F4F6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3" name="Google Shape;11699;p82"/>
            <p:cNvSpPr/>
            <p:nvPr/>
          </p:nvSpPr>
          <p:spPr>
            <a:xfrm>
              <a:off x="5450255" y="2173492"/>
              <a:ext cx="80231" cy="28620"/>
            </a:xfrm>
            <a:custGeom>
              <a:avLst/>
              <a:rect l="l" t="t" r="r" b="b"/>
              <a:pathLst>
                <a:path w="3064" h="1093">
                  <a:moveTo>
                    <a:pt x="1" y="0"/>
                  </a:moveTo>
                  <a:lnTo>
                    <a:pt x="1" y="706"/>
                  </a:lnTo>
                  <a:cubicBezTo>
                    <a:pt x="478" y="964"/>
                    <a:pt x="1002" y="1092"/>
                    <a:pt x="1528" y="1092"/>
                  </a:cubicBezTo>
                  <a:cubicBezTo>
                    <a:pt x="2054" y="1092"/>
                    <a:pt x="2581" y="964"/>
                    <a:pt x="3063" y="706"/>
                  </a:cubicBezTo>
                  <a:lnTo>
                    <a:pt x="3063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EF1F4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4" name="Google Shape;11700;p82"/>
            <p:cNvSpPr/>
            <p:nvPr/>
          </p:nvSpPr>
          <p:spPr>
            <a:xfrm>
              <a:off x="5394062" y="2076057"/>
              <a:ext cx="192381" cy="114428"/>
            </a:xfrm>
            <a:custGeom>
              <a:avLst/>
              <a:rect l="l" t="t" r="r" b="b"/>
              <a:pathLst>
                <a:path w="7347" h="4370">
                  <a:moveTo>
                    <a:pt x="830" y="0"/>
                  </a:moveTo>
                  <a:lnTo>
                    <a:pt x="830" y="659"/>
                  </a:lnTo>
                  <a:lnTo>
                    <a:pt x="725" y="659"/>
                  </a:lnTo>
                  <a:cubicBezTo>
                    <a:pt x="0" y="659"/>
                    <a:pt x="0" y="1756"/>
                    <a:pt x="725" y="1756"/>
                  </a:cubicBezTo>
                  <a:lnTo>
                    <a:pt x="840" y="1756"/>
                  </a:lnTo>
                  <a:cubicBezTo>
                    <a:pt x="954" y="3234"/>
                    <a:pt x="2194" y="4370"/>
                    <a:pt x="3673" y="4370"/>
                  </a:cubicBezTo>
                  <a:cubicBezTo>
                    <a:pt x="5152" y="4370"/>
                    <a:pt x="6392" y="3234"/>
                    <a:pt x="6497" y="1756"/>
                  </a:cubicBezTo>
                  <a:lnTo>
                    <a:pt x="6621" y="1756"/>
                  </a:lnTo>
                  <a:cubicBezTo>
                    <a:pt x="7346" y="1756"/>
                    <a:pt x="7346" y="659"/>
                    <a:pt x="6621" y="659"/>
                  </a:cubicBezTo>
                  <a:lnTo>
                    <a:pt x="6516" y="659"/>
                  </a:lnTo>
                  <a:lnTo>
                    <a:pt x="6516" y="0"/>
                  </a:lnTo>
                  <a:lnTo>
                    <a:pt x="830" y="0"/>
                  </a:lnTo>
                  <a:close/>
                </a:path>
              </a:pathLst>
            </a:custGeom>
            <a:solidFill>
              <a:srgbClr val="F6F8F9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5" name="Google Shape;11701;p82"/>
            <p:cNvSpPr/>
            <p:nvPr/>
          </p:nvSpPr>
          <p:spPr>
            <a:xfrm>
              <a:off x="5394062" y="2076319"/>
              <a:ext cx="107699" cy="114402"/>
            </a:xfrm>
            <a:custGeom>
              <a:avLst/>
              <a:rect l="l" t="t" r="r" b="b"/>
              <a:pathLst>
                <a:path w="4113" h="4369">
                  <a:moveTo>
                    <a:pt x="840" y="0"/>
                  </a:moveTo>
                  <a:lnTo>
                    <a:pt x="840" y="649"/>
                  </a:lnTo>
                  <a:lnTo>
                    <a:pt x="725" y="649"/>
                  </a:lnTo>
                  <a:cubicBezTo>
                    <a:pt x="0" y="649"/>
                    <a:pt x="0" y="1746"/>
                    <a:pt x="725" y="1746"/>
                  </a:cubicBezTo>
                  <a:lnTo>
                    <a:pt x="849" y="1746"/>
                  </a:lnTo>
                  <a:cubicBezTo>
                    <a:pt x="953" y="3241"/>
                    <a:pt x="2200" y="4368"/>
                    <a:pt x="3654" y="4368"/>
                  </a:cubicBezTo>
                  <a:cubicBezTo>
                    <a:pt x="3805" y="4368"/>
                    <a:pt x="3958" y="4356"/>
                    <a:pt x="4112" y="4331"/>
                  </a:cubicBezTo>
                  <a:cubicBezTo>
                    <a:pt x="2729" y="4112"/>
                    <a:pt x="1708" y="2919"/>
                    <a:pt x="1708" y="1526"/>
                  </a:cubicBezTo>
                  <a:lnTo>
                    <a:pt x="1708" y="0"/>
                  </a:lnTo>
                  <a:lnTo>
                    <a:pt x="840" y="0"/>
                  </a:lnTo>
                  <a:close/>
                </a:path>
              </a:pathLst>
            </a:custGeom>
            <a:solidFill>
              <a:srgbClr val="F2F4F6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6" name="Google Shape;11702;p82"/>
            <p:cNvSpPr/>
            <p:nvPr/>
          </p:nvSpPr>
          <p:spPr>
            <a:xfrm>
              <a:off x="5470994" y="2139006"/>
              <a:ext cx="38256" cy="11521"/>
            </a:xfrm>
            <a:custGeom>
              <a:avLst/>
              <a:rect l="l" t="t" r="r" b="b"/>
              <a:pathLst>
                <a:path w="1461" h="440">
                  <a:moveTo>
                    <a:pt x="296" y="1"/>
                  </a:moveTo>
                  <a:cubicBezTo>
                    <a:pt x="1" y="1"/>
                    <a:pt x="1" y="439"/>
                    <a:pt x="296" y="439"/>
                  </a:cubicBezTo>
                  <a:lnTo>
                    <a:pt x="1174" y="439"/>
                  </a:lnTo>
                  <a:cubicBezTo>
                    <a:pt x="1460" y="439"/>
                    <a:pt x="1460" y="1"/>
                    <a:pt x="1174" y="1"/>
                  </a:cubicBezTo>
                  <a:lnTo>
                    <a:pt x="296" y="1"/>
                  </a:ln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7" name="Google Shape;11703;p82"/>
            <p:cNvSpPr/>
            <p:nvPr/>
          </p:nvSpPr>
          <p:spPr>
            <a:xfrm>
              <a:off x="5405296" y="1973150"/>
              <a:ext cx="170150" cy="74444"/>
            </a:xfrm>
            <a:custGeom>
              <a:avLst/>
              <a:rect l="l" t="t" r="r" b="b"/>
              <a:pathLst>
                <a:path w="6498" h="2843">
                  <a:moveTo>
                    <a:pt x="3244" y="0"/>
                  </a:moveTo>
                  <a:cubicBezTo>
                    <a:pt x="1613" y="0"/>
                    <a:pt x="220" y="1221"/>
                    <a:pt x="1" y="2843"/>
                  </a:cubicBezTo>
                  <a:lnTo>
                    <a:pt x="6497" y="2843"/>
                  </a:lnTo>
                  <a:cubicBezTo>
                    <a:pt x="6278" y="1212"/>
                    <a:pt x="4885" y="0"/>
                    <a:pt x="3244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8" name="Google Shape;11704;p82"/>
            <p:cNvSpPr/>
            <p:nvPr/>
          </p:nvSpPr>
          <p:spPr>
            <a:xfrm>
              <a:off x="5478980" y="2270664"/>
              <a:ext cx="22781" cy="22990"/>
            </a:xfrm>
            <a:custGeom>
              <a:avLst/>
              <a:rect l="l" t="t" r="r" b="b"/>
              <a:pathLst>
                <a:path w="870" h="878">
                  <a:moveTo>
                    <a:pt x="430" y="0"/>
                  </a:moveTo>
                  <a:cubicBezTo>
                    <a:pt x="192" y="0"/>
                    <a:pt x="1" y="191"/>
                    <a:pt x="1" y="439"/>
                  </a:cubicBezTo>
                  <a:cubicBezTo>
                    <a:pt x="1" y="677"/>
                    <a:pt x="192" y="878"/>
                    <a:pt x="430" y="878"/>
                  </a:cubicBezTo>
                  <a:cubicBezTo>
                    <a:pt x="678" y="878"/>
                    <a:pt x="869" y="677"/>
                    <a:pt x="869" y="439"/>
                  </a:cubicBezTo>
                  <a:cubicBezTo>
                    <a:pt x="869" y="191"/>
                    <a:pt x="678" y="0"/>
                    <a:pt x="430" y="0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9" name="Google Shape;11705;p82"/>
            <p:cNvSpPr/>
            <p:nvPr/>
          </p:nvSpPr>
          <p:spPr>
            <a:xfrm>
              <a:off x="5356330" y="2253670"/>
              <a:ext cx="48233" cy="74208"/>
            </a:xfrm>
            <a:custGeom>
              <a:avLst/>
              <a:rect l="l" t="t" r="r" b="b"/>
              <a:pathLst>
                <a:path w="1842" h="2834">
                  <a:moveTo>
                    <a:pt x="249" y="0"/>
                  </a:moveTo>
                  <a:cubicBezTo>
                    <a:pt x="144" y="96"/>
                    <a:pt x="68" y="220"/>
                    <a:pt x="1" y="353"/>
                  </a:cubicBezTo>
                  <a:lnTo>
                    <a:pt x="1174" y="1365"/>
                  </a:lnTo>
                  <a:cubicBezTo>
                    <a:pt x="1327" y="1489"/>
                    <a:pt x="1403" y="1670"/>
                    <a:pt x="1403" y="1861"/>
                  </a:cubicBezTo>
                  <a:lnTo>
                    <a:pt x="1403" y="2834"/>
                  </a:lnTo>
                  <a:lnTo>
                    <a:pt x="1842" y="2834"/>
                  </a:lnTo>
                  <a:lnTo>
                    <a:pt x="1842" y="1870"/>
                  </a:lnTo>
                  <a:cubicBezTo>
                    <a:pt x="1842" y="1546"/>
                    <a:pt x="1699" y="1250"/>
                    <a:pt x="1460" y="1040"/>
                  </a:cubicBezTo>
                  <a:lnTo>
                    <a:pt x="249" y="0"/>
                  </a:ln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0" name="Google Shape;11706;p82"/>
            <p:cNvSpPr/>
            <p:nvPr/>
          </p:nvSpPr>
          <p:spPr>
            <a:xfrm>
              <a:off x="5575917" y="2253670"/>
              <a:ext cx="48233" cy="74208"/>
            </a:xfrm>
            <a:custGeom>
              <a:avLst/>
              <a:rect l="l" t="t" r="r" b="b"/>
              <a:pathLst>
                <a:path w="1842" h="2834">
                  <a:moveTo>
                    <a:pt x="1594" y="0"/>
                  </a:moveTo>
                  <a:lnTo>
                    <a:pt x="382" y="1040"/>
                  </a:lnTo>
                  <a:cubicBezTo>
                    <a:pt x="143" y="1250"/>
                    <a:pt x="0" y="1546"/>
                    <a:pt x="0" y="1870"/>
                  </a:cubicBezTo>
                  <a:lnTo>
                    <a:pt x="0" y="2834"/>
                  </a:lnTo>
                  <a:lnTo>
                    <a:pt x="439" y="2834"/>
                  </a:lnTo>
                  <a:lnTo>
                    <a:pt x="439" y="1861"/>
                  </a:lnTo>
                  <a:cubicBezTo>
                    <a:pt x="439" y="1670"/>
                    <a:pt x="525" y="1489"/>
                    <a:pt x="668" y="1365"/>
                  </a:cubicBezTo>
                  <a:lnTo>
                    <a:pt x="1842" y="353"/>
                  </a:lnTo>
                  <a:cubicBezTo>
                    <a:pt x="1784" y="220"/>
                    <a:pt x="1698" y="96"/>
                    <a:pt x="1594" y="0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1" name="Google Shape;11707;p82"/>
            <p:cNvSpPr/>
            <p:nvPr/>
          </p:nvSpPr>
          <p:spPr>
            <a:xfrm>
              <a:off x="5398566" y="2047568"/>
              <a:ext cx="183374" cy="28777"/>
            </a:xfrm>
            <a:custGeom>
              <a:avLst/>
              <a:rect l="l" t="t" r="r" b="b"/>
              <a:pathLst>
                <a:path w="7003" h="1099">
                  <a:moveTo>
                    <a:pt x="219" y="1"/>
                  </a:moveTo>
                  <a:cubicBezTo>
                    <a:pt x="105" y="1"/>
                    <a:pt x="0" y="96"/>
                    <a:pt x="0" y="220"/>
                  </a:cubicBezTo>
                  <a:lnTo>
                    <a:pt x="0" y="879"/>
                  </a:lnTo>
                  <a:cubicBezTo>
                    <a:pt x="0" y="993"/>
                    <a:pt x="105" y="1098"/>
                    <a:pt x="219" y="1098"/>
                  </a:cubicBezTo>
                  <a:lnTo>
                    <a:pt x="6783" y="1098"/>
                  </a:lnTo>
                  <a:cubicBezTo>
                    <a:pt x="6897" y="1098"/>
                    <a:pt x="7002" y="993"/>
                    <a:pt x="7002" y="879"/>
                  </a:cubicBezTo>
                  <a:lnTo>
                    <a:pt x="7002" y="220"/>
                  </a:lnTo>
                  <a:cubicBezTo>
                    <a:pt x="7002" y="96"/>
                    <a:pt x="6897" y="1"/>
                    <a:pt x="6783" y="1"/>
                  </a:cubicBezTo>
                  <a:lnTo>
                    <a:pt x="219" y="1"/>
                  </a:lnTo>
                  <a:close/>
                </a:path>
              </a:pathLst>
            </a:custGeom>
            <a:solidFill>
              <a:srgbClr val="788A9A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2" name="Google Shape;11708;p82"/>
            <p:cNvSpPr/>
            <p:nvPr/>
          </p:nvSpPr>
          <p:spPr>
            <a:xfrm>
              <a:off x="5427788" y="1973150"/>
              <a:ext cx="62713" cy="74444"/>
            </a:xfrm>
            <a:custGeom>
              <a:avLst/>
              <a:rect l="l" t="t" r="r" b="b"/>
              <a:pathLst>
                <a:path w="2395" h="2843">
                  <a:moveTo>
                    <a:pt x="2395" y="0"/>
                  </a:moveTo>
                  <a:cubicBezTo>
                    <a:pt x="1880" y="0"/>
                    <a:pt x="1374" y="124"/>
                    <a:pt x="916" y="363"/>
                  </a:cubicBezTo>
                  <a:cubicBezTo>
                    <a:pt x="420" y="954"/>
                    <a:pt x="77" y="1832"/>
                    <a:pt x="0" y="2843"/>
                  </a:cubicBezTo>
                  <a:lnTo>
                    <a:pt x="439" y="2843"/>
                  </a:lnTo>
                  <a:cubicBezTo>
                    <a:pt x="544" y="1603"/>
                    <a:pt x="1059" y="592"/>
                    <a:pt x="1746" y="191"/>
                  </a:cubicBezTo>
                  <a:lnTo>
                    <a:pt x="1746" y="191"/>
                  </a:lnTo>
                  <a:cubicBezTo>
                    <a:pt x="1460" y="868"/>
                    <a:pt x="1336" y="1984"/>
                    <a:pt x="1307" y="2843"/>
                  </a:cubicBezTo>
                  <a:lnTo>
                    <a:pt x="1746" y="2843"/>
                  </a:lnTo>
                  <a:cubicBezTo>
                    <a:pt x="1803" y="992"/>
                    <a:pt x="2223" y="0"/>
                    <a:pt x="2395" y="0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3" name="Google Shape;11709;p82"/>
            <p:cNvSpPr/>
            <p:nvPr/>
          </p:nvSpPr>
          <p:spPr>
            <a:xfrm>
              <a:off x="5490240" y="1973150"/>
              <a:ext cx="62477" cy="74208"/>
            </a:xfrm>
            <a:custGeom>
              <a:avLst/>
              <a:rect l="l" t="t" r="r" b="b"/>
              <a:pathLst>
                <a:path w="2386" h="2834">
                  <a:moveTo>
                    <a:pt x="0" y="0"/>
                  </a:moveTo>
                  <a:cubicBezTo>
                    <a:pt x="181" y="0"/>
                    <a:pt x="592" y="992"/>
                    <a:pt x="649" y="2833"/>
                  </a:cubicBezTo>
                  <a:lnTo>
                    <a:pt x="1088" y="2833"/>
                  </a:lnTo>
                  <a:cubicBezTo>
                    <a:pt x="1059" y="1984"/>
                    <a:pt x="935" y="868"/>
                    <a:pt x="649" y="181"/>
                  </a:cubicBezTo>
                  <a:lnTo>
                    <a:pt x="649" y="181"/>
                  </a:lnTo>
                  <a:cubicBezTo>
                    <a:pt x="1336" y="582"/>
                    <a:pt x="1851" y="1603"/>
                    <a:pt x="1956" y="2833"/>
                  </a:cubicBezTo>
                  <a:lnTo>
                    <a:pt x="2385" y="2833"/>
                  </a:lnTo>
                  <a:cubicBezTo>
                    <a:pt x="2309" y="1832"/>
                    <a:pt x="1975" y="954"/>
                    <a:pt x="1479" y="353"/>
                  </a:cubicBezTo>
                  <a:cubicBezTo>
                    <a:pt x="1021" y="124"/>
                    <a:pt x="515" y="0"/>
                    <a:pt x="0" y="0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4" name="Google Shape;11710;p82"/>
            <p:cNvSpPr/>
            <p:nvPr/>
          </p:nvSpPr>
          <p:spPr>
            <a:xfrm>
              <a:off x="5398802" y="2047568"/>
              <a:ext cx="39984" cy="28515"/>
            </a:xfrm>
            <a:custGeom>
              <a:avLst/>
              <a:rect l="l" t="t" r="r" b="b"/>
              <a:pathLst>
                <a:path w="1527" h="1089">
                  <a:moveTo>
                    <a:pt x="220" y="1"/>
                  </a:moveTo>
                  <a:cubicBezTo>
                    <a:pt x="96" y="1"/>
                    <a:pt x="1" y="96"/>
                    <a:pt x="1" y="220"/>
                  </a:cubicBezTo>
                  <a:lnTo>
                    <a:pt x="1" y="879"/>
                  </a:lnTo>
                  <a:cubicBezTo>
                    <a:pt x="1" y="993"/>
                    <a:pt x="96" y="1088"/>
                    <a:pt x="220" y="1088"/>
                  </a:cubicBezTo>
                  <a:lnTo>
                    <a:pt x="1527" y="1088"/>
                  </a:lnTo>
                  <a:cubicBezTo>
                    <a:pt x="1412" y="1088"/>
                    <a:pt x="1308" y="993"/>
                    <a:pt x="1308" y="879"/>
                  </a:cubicBezTo>
                  <a:lnTo>
                    <a:pt x="1308" y="220"/>
                  </a:lnTo>
                  <a:cubicBezTo>
                    <a:pt x="1308" y="96"/>
                    <a:pt x="1412" y="1"/>
                    <a:pt x="1527" y="1"/>
                  </a:cubicBezTo>
                  <a:lnTo>
                    <a:pt x="220" y="1"/>
                  </a:ln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5" name="Google Shape;11711;p82"/>
            <p:cNvSpPr/>
            <p:nvPr/>
          </p:nvSpPr>
          <p:spPr>
            <a:xfrm>
              <a:off x="5404536" y="2076057"/>
              <a:ext cx="171643" cy="49699"/>
            </a:xfrm>
            <a:custGeom>
              <a:avLst/>
              <a:rect l="l" t="t" r="r" b="b"/>
              <a:pathLst>
                <a:path w="6555" h="1898">
                  <a:moveTo>
                    <a:pt x="1" y="0"/>
                  </a:moveTo>
                  <a:lnTo>
                    <a:pt x="1" y="430"/>
                  </a:lnTo>
                  <a:cubicBezTo>
                    <a:pt x="1" y="573"/>
                    <a:pt x="68" y="706"/>
                    <a:pt x="192" y="792"/>
                  </a:cubicBezTo>
                  <a:lnTo>
                    <a:pt x="1585" y="1756"/>
                  </a:lnTo>
                  <a:cubicBezTo>
                    <a:pt x="1723" y="1852"/>
                    <a:pt x="1881" y="1898"/>
                    <a:pt x="2037" y="1898"/>
                  </a:cubicBezTo>
                  <a:cubicBezTo>
                    <a:pt x="2344" y="1898"/>
                    <a:pt x="2644" y="1722"/>
                    <a:pt x="2777" y="1412"/>
                  </a:cubicBezTo>
                  <a:cubicBezTo>
                    <a:pt x="2860" y="1219"/>
                    <a:pt x="3049" y="1097"/>
                    <a:pt x="3251" y="1097"/>
                  </a:cubicBezTo>
                  <a:cubicBezTo>
                    <a:pt x="3258" y="1097"/>
                    <a:pt x="3266" y="1097"/>
                    <a:pt x="3273" y="1098"/>
                  </a:cubicBezTo>
                  <a:cubicBezTo>
                    <a:pt x="3281" y="1097"/>
                    <a:pt x="3289" y="1097"/>
                    <a:pt x="3297" y="1097"/>
                  </a:cubicBezTo>
                  <a:cubicBezTo>
                    <a:pt x="3507" y="1097"/>
                    <a:pt x="3696" y="1219"/>
                    <a:pt x="3779" y="1412"/>
                  </a:cubicBezTo>
                  <a:cubicBezTo>
                    <a:pt x="3912" y="1722"/>
                    <a:pt x="4208" y="1898"/>
                    <a:pt x="4515" y="1898"/>
                  </a:cubicBezTo>
                  <a:cubicBezTo>
                    <a:pt x="4671" y="1898"/>
                    <a:pt x="4830" y="1852"/>
                    <a:pt x="4971" y="1756"/>
                  </a:cubicBezTo>
                  <a:lnTo>
                    <a:pt x="6364" y="792"/>
                  </a:lnTo>
                  <a:cubicBezTo>
                    <a:pt x="6479" y="706"/>
                    <a:pt x="6555" y="573"/>
                    <a:pt x="6555" y="430"/>
                  </a:cubicBezTo>
                  <a:lnTo>
                    <a:pt x="6555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6" name="Google Shape;11712;p82"/>
            <p:cNvSpPr/>
            <p:nvPr/>
          </p:nvSpPr>
          <p:spPr>
            <a:xfrm>
              <a:off x="5450255" y="2093418"/>
              <a:ext cx="11521" cy="17125"/>
            </a:xfrm>
            <a:custGeom>
              <a:avLst/>
              <a:rect l="l" t="t" r="r" b="b"/>
              <a:pathLst>
                <a:path w="440" h="654">
                  <a:moveTo>
                    <a:pt x="220" y="0"/>
                  </a:moveTo>
                  <a:cubicBezTo>
                    <a:pt x="111" y="0"/>
                    <a:pt x="1" y="72"/>
                    <a:pt x="1" y="215"/>
                  </a:cubicBezTo>
                  <a:lnTo>
                    <a:pt x="1" y="435"/>
                  </a:lnTo>
                  <a:cubicBezTo>
                    <a:pt x="1" y="559"/>
                    <a:pt x="96" y="654"/>
                    <a:pt x="220" y="654"/>
                  </a:cubicBezTo>
                  <a:cubicBezTo>
                    <a:pt x="344" y="654"/>
                    <a:pt x="440" y="559"/>
                    <a:pt x="440" y="435"/>
                  </a:cubicBezTo>
                  <a:lnTo>
                    <a:pt x="440" y="215"/>
                  </a:lnTo>
                  <a:cubicBezTo>
                    <a:pt x="440" y="72"/>
                    <a:pt x="330" y="0"/>
                    <a:pt x="220" y="0"/>
                  </a:cubicBezTo>
                  <a:close/>
                </a:path>
              </a:pathLst>
            </a:custGeom>
            <a:solidFill>
              <a:srgbClr val="F6F8F9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7" name="Google Shape;11713;p82"/>
            <p:cNvSpPr/>
            <p:nvPr/>
          </p:nvSpPr>
          <p:spPr>
            <a:xfrm>
              <a:off x="5518965" y="2093418"/>
              <a:ext cx="11521" cy="17125"/>
            </a:xfrm>
            <a:custGeom>
              <a:avLst/>
              <a:rect l="l" t="t" r="r" b="b"/>
              <a:pathLst>
                <a:path w="440" h="654">
                  <a:moveTo>
                    <a:pt x="220" y="0"/>
                  </a:moveTo>
                  <a:cubicBezTo>
                    <a:pt x="110" y="0"/>
                    <a:pt x="0" y="72"/>
                    <a:pt x="0" y="215"/>
                  </a:cubicBezTo>
                  <a:lnTo>
                    <a:pt x="0" y="435"/>
                  </a:lnTo>
                  <a:cubicBezTo>
                    <a:pt x="0" y="559"/>
                    <a:pt x="96" y="654"/>
                    <a:pt x="220" y="654"/>
                  </a:cubicBezTo>
                  <a:cubicBezTo>
                    <a:pt x="334" y="654"/>
                    <a:pt x="439" y="559"/>
                    <a:pt x="439" y="435"/>
                  </a:cubicBezTo>
                  <a:lnTo>
                    <a:pt x="439" y="215"/>
                  </a:lnTo>
                  <a:cubicBezTo>
                    <a:pt x="439" y="72"/>
                    <a:pt x="329" y="0"/>
                    <a:pt x="220" y="0"/>
                  </a:cubicBezTo>
                  <a:close/>
                </a:path>
              </a:pathLst>
            </a:custGeom>
            <a:solidFill>
              <a:srgbClr val="F6F8F9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8" name="Google Shape;11714;p82"/>
            <p:cNvSpPr/>
            <p:nvPr/>
          </p:nvSpPr>
          <p:spPr>
            <a:xfrm>
              <a:off x="5404301" y="2076057"/>
              <a:ext cx="171878" cy="11521"/>
            </a:xfrm>
            <a:custGeom>
              <a:avLst/>
              <a:rect l="l" t="t" r="r" b="b"/>
              <a:pathLst>
                <a:path w="6564" h="440">
                  <a:moveTo>
                    <a:pt x="0" y="0"/>
                  </a:moveTo>
                  <a:lnTo>
                    <a:pt x="0" y="430"/>
                  </a:lnTo>
                  <a:cubicBezTo>
                    <a:pt x="0" y="430"/>
                    <a:pt x="10" y="439"/>
                    <a:pt x="10" y="439"/>
                  </a:cubicBezTo>
                  <a:lnTo>
                    <a:pt x="6564" y="439"/>
                  </a:lnTo>
                  <a:lnTo>
                    <a:pt x="6564" y="430"/>
                  </a:lnTo>
                  <a:lnTo>
                    <a:pt x="656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p42"/>
          <p:cNvSpPr>
            <a:spLocks noGrp="1" noEditPoints="1"/>
          </p:cNvSpPr>
          <p:nvPr>
            <p:ph type="title"/>
          </p:nvPr>
        </p:nvSpPr>
        <p:spPr>
          <a:xfrm>
            <a:off x="3721725" y="742950"/>
            <a:ext cx="4713900" cy="536175"/>
          </a:xfrm>
          <a:prstGeom prst="rect">
            <a:avLst/>
          </a:prstGeom>
        </p:spPr>
        <p:txBody>
          <a:bodyPr wrap="square" lIns="91425" tIns="91425" rIns="91425" bIns="118850" anchor="t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Актуальность </a:t>
            </a:r>
          </a:p>
        </p:txBody>
      </p:sp>
      <p:sp>
        <p:nvSpPr>
          <p:cNvPr id="808" name="Google Shape;808;p42"/>
          <p:cNvSpPr>
            <a:spLocks noGrp="1" noEditPoints="1"/>
          </p:cNvSpPr>
          <p:nvPr>
            <p:ph type="subTitle" idx="1"/>
          </p:nvPr>
        </p:nvSpPr>
        <p:spPr>
          <a:xfrm>
            <a:off x="3721725" y="1393725"/>
            <a:ext cx="4713900" cy="1865624"/>
          </a:xfrm>
          <a:prstGeom prst="rect">
            <a:avLst/>
          </a:prstGeom>
        </p:spPr>
        <p:txBody>
          <a:bodyPr wrap="square" lIns="91425" tIns="91425" rIns="91425" bIns="91425" anchor="b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400" b="0" i="0" u="none" strike="noStrike">
                <a:solidFill>
                  <a:schemeClr val="accent1"/>
                </a:solidFill>
                <a:latin typeface="fkgroteskneue" charset="0"/>
                <a:ea typeface="+mn-ea"/>
                <a:cs typeface="+mn-cs"/>
              </a:rPr>
              <a:t>Рынок NFT </a:t>
            </a:r>
            <a:r>
              <a:rPr lang="en-US" sz="1400" b="0" i="0" u="none" strike="noStrike" noProof="1">
                <a:solidFill>
                  <a:schemeClr val="accent1"/>
                </a:solidFill>
                <a:latin typeface="fkgroteskneue" charset="0"/>
                <a:ea typeface="+mn-ea"/>
                <a:cs typeface="+mn-cs"/>
              </a:rPr>
              <a:t>стремительно</a:t>
            </a:r>
            <a:r>
              <a:rPr lang="en-US" sz="1400" b="0" i="0" u="none" strike="noStrike">
                <a:solidFill>
                  <a:schemeClr val="accent1"/>
                </a:solidFill>
                <a:latin typeface="fkgroteskneue" charset="0"/>
                <a:ea typeface="+mn-ea"/>
                <a:cs typeface="+mn-cs"/>
              </a:rPr>
              <a:t> </a:t>
            </a:r>
            <a:r>
              <a:rPr lang="en-US" sz="1400" b="0" i="0" u="none" strike="noStrike" noProof="1">
                <a:solidFill>
                  <a:schemeClr val="accent1"/>
                </a:solidFill>
                <a:latin typeface="fkgroteskneue" charset="0"/>
                <a:ea typeface="+mn-ea"/>
                <a:cs typeface="+mn-cs"/>
              </a:rPr>
              <a:t>развивается</a:t>
            </a:r>
            <a:r>
              <a:rPr lang="en-US" sz="1400" b="0" i="0" u="none" strike="noStrike">
                <a:solidFill>
                  <a:schemeClr val="accent1"/>
                </a:solidFill>
                <a:latin typeface="fkgroteskneue" charset="0"/>
                <a:ea typeface="+mn-ea"/>
                <a:cs typeface="+mn-cs"/>
              </a:rPr>
              <a:t>, </a:t>
            </a:r>
            <a:r>
              <a:rPr lang="ru-RU" sz="1400" b="0" i="0" u="none" strike="noStrike">
                <a:solidFill>
                  <a:schemeClr val="accent1"/>
                </a:solidFill>
                <a:latin typeface="fkgroteskneue" charset="0"/>
                <a:ea typeface="+mn-ea"/>
                <a:cs typeface="+mn-cs"/>
              </a:rPr>
              <a:t>э</a:t>
            </a:r>
            <a:r>
              <a:rPr lang="en-US" sz="1400" b="0" i="0" u="none" strike="noStrike">
                <a:solidFill>
                  <a:schemeClr val="accent1"/>
                </a:solidFill>
                <a:latin typeface="fkgroteskneue" charset="0"/>
                <a:ea typeface="+mn-ea"/>
                <a:cs typeface="+mn-cs"/>
              </a:rPr>
              <a:t>тот </a:t>
            </a:r>
            <a:r>
              <a:rPr lang="en-US" sz="1400" b="0" i="0" u="none" strike="noStrike" noProof="1">
                <a:solidFill>
                  <a:schemeClr val="accent1"/>
                </a:solidFill>
                <a:latin typeface="fkgroteskneue" charset="0"/>
                <a:ea typeface="+mn-ea"/>
                <a:cs typeface="+mn-cs"/>
              </a:rPr>
              <a:t>быстрый</a:t>
            </a:r>
            <a:r>
              <a:rPr lang="en-US" sz="1400" b="0" i="0" u="none" strike="noStrike">
                <a:solidFill>
                  <a:schemeClr val="accent1"/>
                </a:solidFill>
                <a:latin typeface="fkgroteskneue" charset="0"/>
                <a:ea typeface="+mn-ea"/>
                <a:cs typeface="+mn-cs"/>
              </a:rPr>
              <a:t> </a:t>
            </a:r>
            <a:r>
              <a:rPr lang="en-US" sz="1400" b="0" i="0" u="none" strike="noStrike" noProof="1">
                <a:solidFill>
                  <a:schemeClr val="accent1"/>
                </a:solidFill>
                <a:latin typeface="fkgroteskneue" charset="0"/>
                <a:ea typeface="+mn-ea"/>
                <a:cs typeface="+mn-cs"/>
              </a:rPr>
              <a:t>рост</a:t>
            </a:r>
            <a:r>
              <a:rPr lang="en-US" sz="1400" b="0" i="0" u="none" strike="noStrike">
                <a:solidFill>
                  <a:schemeClr val="accent1"/>
                </a:solidFill>
                <a:latin typeface="fkgroteskneue" charset="0"/>
                <a:ea typeface="+mn-ea"/>
                <a:cs typeface="+mn-cs"/>
              </a:rPr>
              <a:t> </a:t>
            </a:r>
            <a:r>
              <a:rPr lang="en-US" sz="1400" b="0" i="0" u="none" strike="noStrike" noProof="1">
                <a:solidFill>
                  <a:schemeClr val="accent1"/>
                </a:solidFill>
                <a:latin typeface="fkgroteskneue" charset="0"/>
                <a:ea typeface="+mn-ea"/>
                <a:cs typeface="+mn-cs"/>
              </a:rPr>
              <a:t>привлекает</a:t>
            </a:r>
            <a:r>
              <a:rPr lang="en-US" sz="1400" b="0" i="0" u="none" strike="noStrike">
                <a:solidFill>
                  <a:schemeClr val="accent1"/>
                </a:solidFill>
                <a:latin typeface="fkgroteskneue" charset="0"/>
                <a:ea typeface="+mn-ea"/>
                <a:cs typeface="+mn-cs"/>
              </a:rPr>
              <a:t> </a:t>
            </a:r>
            <a:r>
              <a:rPr lang="ru-RU" sz="1400" b="0" i="0" u="none" strike="noStrike">
                <a:solidFill>
                  <a:schemeClr val="accent1"/>
                </a:solidFill>
                <a:latin typeface="fkgroteskneue" charset="0"/>
                <a:ea typeface="+mn-ea"/>
                <a:cs typeface="+mn-cs"/>
              </a:rPr>
              <a:t>не только</a:t>
            </a:r>
            <a:r>
              <a:rPr lang="en-US" sz="1400" b="0" i="0" u="none" strike="noStrike">
                <a:solidFill>
                  <a:schemeClr val="accent1"/>
                </a:solidFill>
                <a:latin typeface="fkgroteskneue" charset="0"/>
                <a:ea typeface="+mn-ea"/>
                <a:cs typeface="+mn-cs"/>
              </a:rPr>
              <a:t> </a:t>
            </a:r>
            <a:r>
              <a:rPr lang="ru-RU" sz="1400" b="0" i="0" u="none" strike="noStrike">
                <a:solidFill>
                  <a:schemeClr val="accent1"/>
                </a:solidFill>
                <a:latin typeface="fkgroteskneue" charset="0"/>
                <a:ea typeface="+mn-ea"/>
                <a:cs typeface="+mn-cs"/>
              </a:rPr>
              <a:t>законопослушных участников</a:t>
            </a:r>
            <a:r>
              <a:rPr lang="en-US" sz="1400" b="0" i="0" u="none" strike="noStrike">
                <a:solidFill>
                  <a:schemeClr val="accent1"/>
                </a:solidFill>
                <a:latin typeface="fkgroteskneue" charset="0"/>
                <a:ea typeface="+mn-ea"/>
                <a:cs typeface="+mn-cs"/>
              </a:rPr>
              <a:t>, </a:t>
            </a:r>
            <a:r>
              <a:rPr lang="ru-RU" sz="1400" b="0" i="0" u="none" strike="noStrike">
                <a:solidFill>
                  <a:schemeClr val="accent1"/>
                </a:solidFill>
                <a:latin typeface="fkgroteskneue" charset="0"/>
                <a:ea typeface="+mn-ea"/>
                <a:cs typeface="+mn-cs"/>
              </a:rPr>
              <a:t>но и мошенников. Во втором квартале 2025 года объем транзакций на рынке </a:t>
            </a:r>
            <a:r>
              <a:rPr lang="en-US" sz="1400" b="0" i="0" u="none" strike="noStrike">
                <a:solidFill>
                  <a:schemeClr val="accent1"/>
                </a:solidFill>
                <a:latin typeface="fkgroteskneue" charset="0"/>
                <a:ea typeface="+mn-ea"/>
                <a:cs typeface="+mn-cs"/>
              </a:rPr>
              <a:t>NFT</a:t>
            </a:r>
            <a:r>
              <a:rPr lang="ru-RU" sz="1400" b="0" i="0" u="none" strike="noStrike">
                <a:solidFill>
                  <a:schemeClr val="accent1"/>
                </a:solidFill>
                <a:latin typeface="fkgroteskneue" charset="0"/>
                <a:ea typeface="+mn-ea"/>
                <a:cs typeface="+mn-cs"/>
              </a:rPr>
              <a:t> вырос на 78%, что указывает на повышенную активность покупателей и устойчивую вовлеченность рынка. </a:t>
            </a:r>
            <a:endParaRPr sz="1400">
              <a:solidFill>
                <a:schemeClr val="accent1"/>
              </a:solidFill>
              <a:latin typeface="Manrope"/>
              <a:ea typeface="Manrope"/>
              <a:cs typeface="Manrope"/>
            </a:endParaRPr>
          </a:p>
        </p:txBody>
      </p:sp>
      <p:grpSp>
        <p:nvGrpSpPr>
          <p:cNvPr id="828" name="Google Shape;15451;p85"/>
          <p:cNvGrpSpPr/>
          <p:nvPr/>
        </p:nvGrpSpPr>
        <p:grpSpPr>
          <a:xfrm>
            <a:off x="838707" y="1279125"/>
            <a:ext cx="2132979" cy="1968712"/>
            <a:chOff x="1342386" y="2916322"/>
            <a:chExt cx="373538" cy="331515"/>
          </a:xfrm>
        </p:grpSpPr>
        <p:sp>
          <p:nvSpPr>
            <p:cNvPr id="829" name="Google Shape;15452;p85"/>
            <p:cNvSpPr/>
            <p:nvPr/>
          </p:nvSpPr>
          <p:spPr>
            <a:xfrm>
              <a:off x="1499047" y="2916322"/>
              <a:ext cx="216877" cy="180910"/>
            </a:xfrm>
            <a:custGeom>
              <a:avLst/>
              <a:rect l="l" t="t" r="r" b="b"/>
              <a:pathLst>
                <a:path w="8273" h="6901">
                  <a:moveTo>
                    <a:pt x="463" y="1"/>
                  </a:moveTo>
                  <a:cubicBezTo>
                    <a:pt x="203" y="1"/>
                    <a:pt x="1" y="203"/>
                    <a:pt x="1" y="463"/>
                  </a:cubicBezTo>
                  <a:lnTo>
                    <a:pt x="1" y="6439"/>
                  </a:lnTo>
                  <a:cubicBezTo>
                    <a:pt x="1" y="6699"/>
                    <a:pt x="203" y="6901"/>
                    <a:pt x="463" y="6901"/>
                  </a:cubicBezTo>
                  <a:lnTo>
                    <a:pt x="7811" y="6901"/>
                  </a:lnTo>
                  <a:cubicBezTo>
                    <a:pt x="8070" y="6901"/>
                    <a:pt x="8272" y="6699"/>
                    <a:pt x="8272" y="6439"/>
                  </a:cubicBezTo>
                  <a:lnTo>
                    <a:pt x="8272" y="463"/>
                  </a:lnTo>
                  <a:cubicBezTo>
                    <a:pt x="8272" y="203"/>
                    <a:pt x="8070" y="1"/>
                    <a:pt x="7811" y="1"/>
                  </a:cubicBezTo>
                  <a:lnTo>
                    <a:pt x="463" y="1"/>
                  </a:lnTo>
                  <a:close/>
                </a:path>
              </a:pathLst>
            </a:custGeom>
            <a:solidFill>
              <a:srgbClr val="EFF1F3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30" name="Google Shape;15453;p85"/>
            <p:cNvSpPr/>
            <p:nvPr/>
          </p:nvSpPr>
          <p:spPr>
            <a:xfrm>
              <a:off x="1342386" y="3060137"/>
              <a:ext cx="217244" cy="187699"/>
            </a:xfrm>
            <a:custGeom>
              <a:avLst/>
              <a:rect l="l" t="t" r="r" b="b"/>
              <a:pathLst>
                <a:path w="8287" h="7160">
                  <a:moveTo>
                    <a:pt x="8104" y="0"/>
                  </a:moveTo>
                  <a:cubicBezTo>
                    <a:pt x="8063" y="0"/>
                    <a:pt x="8020" y="14"/>
                    <a:pt x="7983" y="43"/>
                  </a:cubicBezTo>
                  <a:lnTo>
                    <a:pt x="3812" y="4042"/>
                  </a:lnTo>
                  <a:cubicBezTo>
                    <a:pt x="3725" y="4129"/>
                    <a:pt x="3610" y="4172"/>
                    <a:pt x="3494" y="4172"/>
                  </a:cubicBezTo>
                  <a:lnTo>
                    <a:pt x="3436" y="4172"/>
                  </a:lnTo>
                  <a:cubicBezTo>
                    <a:pt x="3191" y="4172"/>
                    <a:pt x="2989" y="3970"/>
                    <a:pt x="2989" y="3710"/>
                  </a:cubicBezTo>
                  <a:lnTo>
                    <a:pt x="2989" y="3479"/>
                  </a:lnTo>
                  <a:lnTo>
                    <a:pt x="1603" y="3479"/>
                  </a:lnTo>
                  <a:lnTo>
                    <a:pt x="1603" y="3710"/>
                  </a:lnTo>
                  <a:cubicBezTo>
                    <a:pt x="1603" y="3912"/>
                    <a:pt x="1473" y="4100"/>
                    <a:pt x="1271" y="4157"/>
                  </a:cubicBezTo>
                  <a:lnTo>
                    <a:pt x="506" y="4374"/>
                  </a:lnTo>
                  <a:cubicBezTo>
                    <a:pt x="203" y="4461"/>
                    <a:pt x="1" y="4735"/>
                    <a:pt x="1" y="5038"/>
                  </a:cubicBezTo>
                  <a:lnTo>
                    <a:pt x="1" y="6929"/>
                  </a:lnTo>
                  <a:cubicBezTo>
                    <a:pt x="1" y="7059"/>
                    <a:pt x="102" y="7160"/>
                    <a:pt x="232" y="7160"/>
                  </a:cubicBezTo>
                  <a:lnTo>
                    <a:pt x="3451" y="7160"/>
                  </a:lnTo>
                  <a:cubicBezTo>
                    <a:pt x="3581" y="7160"/>
                    <a:pt x="3682" y="7059"/>
                    <a:pt x="3682" y="6929"/>
                  </a:cubicBezTo>
                  <a:lnTo>
                    <a:pt x="3682" y="5933"/>
                  </a:lnTo>
                  <a:cubicBezTo>
                    <a:pt x="3682" y="5688"/>
                    <a:pt x="3768" y="5457"/>
                    <a:pt x="3942" y="5283"/>
                  </a:cubicBezTo>
                  <a:lnTo>
                    <a:pt x="7854" y="1371"/>
                  </a:lnTo>
                  <a:cubicBezTo>
                    <a:pt x="7969" y="1256"/>
                    <a:pt x="8027" y="1083"/>
                    <a:pt x="7983" y="938"/>
                  </a:cubicBezTo>
                  <a:lnTo>
                    <a:pt x="7897" y="606"/>
                  </a:lnTo>
                  <a:lnTo>
                    <a:pt x="8229" y="289"/>
                  </a:lnTo>
                  <a:cubicBezTo>
                    <a:pt x="8287" y="217"/>
                    <a:pt x="8287" y="115"/>
                    <a:pt x="8214" y="43"/>
                  </a:cubicBezTo>
                  <a:cubicBezTo>
                    <a:pt x="8186" y="14"/>
                    <a:pt x="8146" y="0"/>
                    <a:pt x="8104" y="0"/>
                  </a:cubicBezTo>
                  <a:close/>
                </a:path>
              </a:pathLst>
            </a:custGeom>
            <a:solidFill>
              <a:srgbClr val="AABBC8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31" name="Google Shape;15454;p85"/>
            <p:cNvSpPr/>
            <p:nvPr/>
          </p:nvSpPr>
          <p:spPr>
            <a:xfrm>
              <a:off x="1382128" y="3151706"/>
              <a:ext cx="41262" cy="18193"/>
            </a:xfrm>
            <a:custGeom>
              <a:avLst/>
              <a:rect l="l" t="t" r="r" b="b"/>
              <a:pathLst>
                <a:path w="1574" h="694">
                  <a:moveTo>
                    <a:pt x="101" y="0"/>
                  </a:moveTo>
                  <a:lnTo>
                    <a:pt x="101" y="231"/>
                  </a:lnTo>
                  <a:cubicBezTo>
                    <a:pt x="101" y="332"/>
                    <a:pt x="58" y="419"/>
                    <a:pt x="0" y="506"/>
                  </a:cubicBezTo>
                  <a:cubicBezTo>
                    <a:pt x="246" y="621"/>
                    <a:pt x="520" y="679"/>
                    <a:pt x="794" y="693"/>
                  </a:cubicBezTo>
                  <a:cubicBezTo>
                    <a:pt x="1054" y="679"/>
                    <a:pt x="1328" y="621"/>
                    <a:pt x="1574" y="506"/>
                  </a:cubicBezTo>
                  <a:cubicBezTo>
                    <a:pt x="1516" y="419"/>
                    <a:pt x="1473" y="332"/>
                    <a:pt x="1473" y="231"/>
                  </a:cubicBezTo>
                  <a:lnTo>
                    <a:pt x="1473" y="0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94A5B3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32" name="Google Shape;15455;p85"/>
            <p:cNvSpPr/>
            <p:nvPr/>
          </p:nvSpPr>
          <p:spPr>
            <a:xfrm>
              <a:off x="1360186" y="3066927"/>
              <a:ext cx="29911" cy="66272"/>
            </a:xfrm>
            <a:custGeom>
              <a:avLst/>
              <a:rect l="l" t="t" r="r" b="b"/>
              <a:pathLst>
                <a:path w="1141" h="2528">
                  <a:moveTo>
                    <a:pt x="679" y="1"/>
                  </a:moveTo>
                  <a:cubicBezTo>
                    <a:pt x="303" y="1"/>
                    <a:pt x="0" y="318"/>
                    <a:pt x="0" y="694"/>
                  </a:cubicBezTo>
                  <a:lnTo>
                    <a:pt x="0" y="853"/>
                  </a:lnTo>
                  <a:cubicBezTo>
                    <a:pt x="0" y="1055"/>
                    <a:pt x="29" y="1242"/>
                    <a:pt x="101" y="1430"/>
                  </a:cubicBezTo>
                  <a:lnTo>
                    <a:pt x="462" y="2527"/>
                  </a:lnTo>
                  <a:lnTo>
                    <a:pt x="1141" y="2527"/>
                  </a:lnTo>
                  <a:lnTo>
                    <a:pt x="1141" y="1"/>
                  </a:lnTo>
                  <a:lnTo>
                    <a:pt x="679" y="1"/>
                  </a:lnTo>
                  <a:close/>
                </a:path>
              </a:pathLst>
            </a:custGeom>
            <a:solidFill>
              <a:srgbClr val="667A8C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33" name="Google Shape;15456;p85"/>
            <p:cNvSpPr/>
            <p:nvPr/>
          </p:nvSpPr>
          <p:spPr>
            <a:xfrm>
              <a:off x="1372297" y="3060871"/>
              <a:ext cx="72301" cy="72694"/>
            </a:xfrm>
            <a:custGeom>
              <a:avLst/>
              <a:rect l="l" t="t" r="r" b="b"/>
              <a:pathLst>
                <a:path w="2758" h="2773">
                  <a:moveTo>
                    <a:pt x="693" y="1"/>
                  </a:moveTo>
                  <a:cubicBezTo>
                    <a:pt x="303" y="1"/>
                    <a:pt x="0" y="318"/>
                    <a:pt x="0" y="694"/>
                  </a:cubicBezTo>
                  <a:cubicBezTo>
                    <a:pt x="0" y="954"/>
                    <a:pt x="217" y="1156"/>
                    <a:pt x="462" y="1156"/>
                  </a:cubicBezTo>
                  <a:lnTo>
                    <a:pt x="2310" y="2772"/>
                  </a:lnTo>
                  <a:lnTo>
                    <a:pt x="2699" y="1401"/>
                  </a:lnTo>
                  <a:cubicBezTo>
                    <a:pt x="2743" y="1242"/>
                    <a:pt x="2757" y="1069"/>
                    <a:pt x="2757" y="910"/>
                  </a:cubicBezTo>
                  <a:lnTo>
                    <a:pt x="2757" y="463"/>
                  </a:lnTo>
                  <a:cubicBezTo>
                    <a:pt x="2757" y="203"/>
                    <a:pt x="2555" y="1"/>
                    <a:pt x="2310" y="1"/>
                  </a:cubicBezTo>
                  <a:lnTo>
                    <a:pt x="693" y="1"/>
                  </a:lnTo>
                  <a:close/>
                </a:path>
              </a:pathLst>
            </a:custGeom>
            <a:solidFill>
              <a:srgbClr val="5C7285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34" name="Google Shape;15457;p85"/>
            <p:cNvSpPr/>
            <p:nvPr/>
          </p:nvSpPr>
          <p:spPr>
            <a:xfrm>
              <a:off x="1366609" y="3091149"/>
              <a:ext cx="72301" cy="66245"/>
            </a:xfrm>
            <a:custGeom>
              <a:avLst/>
              <a:rect l="l" t="t" r="r" b="b"/>
              <a:pathLst>
                <a:path w="2758" h="2527">
                  <a:moveTo>
                    <a:pt x="881" y="1"/>
                  </a:moveTo>
                  <a:cubicBezTo>
                    <a:pt x="766" y="1"/>
                    <a:pt x="636" y="44"/>
                    <a:pt x="549" y="145"/>
                  </a:cubicBezTo>
                  <a:lnTo>
                    <a:pt x="130" y="564"/>
                  </a:lnTo>
                  <a:cubicBezTo>
                    <a:pt x="44" y="636"/>
                    <a:pt x="1" y="766"/>
                    <a:pt x="1" y="881"/>
                  </a:cubicBezTo>
                  <a:lnTo>
                    <a:pt x="1" y="1156"/>
                  </a:lnTo>
                  <a:cubicBezTo>
                    <a:pt x="1" y="1906"/>
                    <a:pt x="621" y="2527"/>
                    <a:pt x="1386" y="2527"/>
                  </a:cubicBezTo>
                  <a:cubicBezTo>
                    <a:pt x="2137" y="2527"/>
                    <a:pt x="2758" y="1906"/>
                    <a:pt x="2758" y="1156"/>
                  </a:cubicBezTo>
                  <a:lnTo>
                    <a:pt x="2758" y="852"/>
                  </a:lnTo>
                  <a:cubicBezTo>
                    <a:pt x="2758" y="737"/>
                    <a:pt x="2714" y="621"/>
                    <a:pt x="2628" y="535"/>
                  </a:cubicBezTo>
                  <a:cubicBezTo>
                    <a:pt x="2267" y="188"/>
                    <a:pt x="1617" y="30"/>
                    <a:pt x="881" y="1"/>
                  </a:cubicBezTo>
                  <a:close/>
                </a:path>
              </a:pathLst>
            </a:custGeom>
            <a:solidFill>
              <a:srgbClr val="BCC9D4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35" name="Google Shape;15458;p85"/>
            <p:cNvSpPr/>
            <p:nvPr/>
          </p:nvSpPr>
          <p:spPr>
            <a:xfrm>
              <a:off x="1366242" y="3091149"/>
              <a:ext cx="72301" cy="64751"/>
            </a:xfrm>
            <a:custGeom>
              <a:avLst/>
              <a:rect l="l" t="t" r="r" b="b"/>
              <a:pathLst>
                <a:path w="2758" h="2470">
                  <a:moveTo>
                    <a:pt x="895" y="1"/>
                  </a:moveTo>
                  <a:cubicBezTo>
                    <a:pt x="765" y="1"/>
                    <a:pt x="650" y="44"/>
                    <a:pt x="563" y="145"/>
                  </a:cubicBezTo>
                  <a:lnTo>
                    <a:pt x="144" y="564"/>
                  </a:lnTo>
                  <a:cubicBezTo>
                    <a:pt x="58" y="636"/>
                    <a:pt x="0" y="766"/>
                    <a:pt x="0" y="881"/>
                  </a:cubicBezTo>
                  <a:lnTo>
                    <a:pt x="0" y="1156"/>
                  </a:lnTo>
                  <a:cubicBezTo>
                    <a:pt x="0" y="1762"/>
                    <a:pt x="404" y="2310"/>
                    <a:pt x="996" y="2469"/>
                  </a:cubicBezTo>
                  <a:cubicBezTo>
                    <a:pt x="808" y="2224"/>
                    <a:pt x="693" y="1921"/>
                    <a:pt x="693" y="1617"/>
                  </a:cubicBezTo>
                  <a:lnTo>
                    <a:pt x="693" y="939"/>
                  </a:lnTo>
                  <a:cubicBezTo>
                    <a:pt x="693" y="687"/>
                    <a:pt x="910" y="476"/>
                    <a:pt x="1159" y="476"/>
                  </a:cubicBezTo>
                  <a:cubicBezTo>
                    <a:pt x="1167" y="476"/>
                    <a:pt x="1176" y="477"/>
                    <a:pt x="1184" y="477"/>
                  </a:cubicBezTo>
                  <a:cubicBezTo>
                    <a:pt x="1646" y="506"/>
                    <a:pt x="2339" y="593"/>
                    <a:pt x="2757" y="795"/>
                  </a:cubicBezTo>
                  <a:cubicBezTo>
                    <a:pt x="2743" y="694"/>
                    <a:pt x="2700" y="607"/>
                    <a:pt x="2627" y="535"/>
                  </a:cubicBezTo>
                  <a:cubicBezTo>
                    <a:pt x="2266" y="188"/>
                    <a:pt x="1631" y="30"/>
                    <a:pt x="895" y="1"/>
                  </a:cubicBezTo>
                  <a:close/>
                </a:path>
              </a:pathLst>
            </a:custGeom>
            <a:solidFill>
              <a:srgbClr val="AABBC8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36" name="Google Shape;15459;p85"/>
            <p:cNvSpPr/>
            <p:nvPr/>
          </p:nvSpPr>
          <p:spPr>
            <a:xfrm>
              <a:off x="1342386" y="3086981"/>
              <a:ext cx="198710" cy="160855"/>
            </a:xfrm>
            <a:custGeom>
              <a:avLst/>
              <a:rect l="l" t="t" r="r" b="b"/>
              <a:pathLst>
                <a:path w="7580" h="6136">
                  <a:moveTo>
                    <a:pt x="6959" y="1"/>
                  </a:moveTo>
                  <a:lnTo>
                    <a:pt x="3812" y="3018"/>
                  </a:lnTo>
                  <a:cubicBezTo>
                    <a:pt x="3754" y="3076"/>
                    <a:pt x="3682" y="3119"/>
                    <a:pt x="3595" y="3133"/>
                  </a:cubicBezTo>
                  <a:cubicBezTo>
                    <a:pt x="3347" y="3644"/>
                    <a:pt x="2859" y="3900"/>
                    <a:pt x="2369" y="3900"/>
                  </a:cubicBezTo>
                  <a:cubicBezTo>
                    <a:pt x="1888" y="3900"/>
                    <a:pt x="1405" y="3655"/>
                    <a:pt x="1141" y="3162"/>
                  </a:cubicBezTo>
                  <a:lnTo>
                    <a:pt x="506" y="3350"/>
                  </a:lnTo>
                  <a:cubicBezTo>
                    <a:pt x="203" y="3437"/>
                    <a:pt x="1" y="3711"/>
                    <a:pt x="1" y="4014"/>
                  </a:cubicBezTo>
                  <a:lnTo>
                    <a:pt x="1" y="5905"/>
                  </a:lnTo>
                  <a:cubicBezTo>
                    <a:pt x="1" y="6035"/>
                    <a:pt x="102" y="6136"/>
                    <a:pt x="232" y="6136"/>
                  </a:cubicBezTo>
                  <a:lnTo>
                    <a:pt x="3451" y="6136"/>
                  </a:lnTo>
                  <a:cubicBezTo>
                    <a:pt x="3581" y="6136"/>
                    <a:pt x="3682" y="6035"/>
                    <a:pt x="3682" y="5905"/>
                  </a:cubicBezTo>
                  <a:lnTo>
                    <a:pt x="3682" y="4909"/>
                  </a:lnTo>
                  <a:cubicBezTo>
                    <a:pt x="3682" y="4664"/>
                    <a:pt x="3768" y="4433"/>
                    <a:pt x="3942" y="4259"/>
                  </a:cubicBezTo>
                  <a:lnTo>
                    <a:pt x="7579" y="636"/>
                  </a:lnTo>
                  <a:lnTo>
                    <a:pt x="6959" y="1"/>
                  </a:lnTo>
                  <a:close/>
                </a:path>
              </a:pathLst>
            </a:custGeom>
            <a:solidFill>
              <a:srgbClr val="ADBDCA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37" name="Google Shape;15460;p85"/>
            <p:cNvSpPr/>
            <p:nvPr/>
          </p:nvSpPr>
          <p:spPr>
            <a:xfrm>
              <a:off x="1342386" y="3181591"/>
              <a:ext cx="23882" cy="66245"/>
            </a:xfrm>
            <a:custGeom>
              <a:avLst/>
              <a:rect l="l" t="t" r="r" b="b"/>
              <a:pathLst>
                <a:path w="911" h="2527">
                  <a:moveTo>
                    <a:pt x="131" y="1"/>
                  </a:moveTo>
                  <a:cubicBezTo>
                    <a:pt x="44" y="116"/>
                    <a:pt x="1" y="261"/>
                    <a:pt x="1" y="405"/>
                  </a:cubicBezTo>
                  <a:lnTo>
                    <a:pt x="1" y="2296"/>
                  </a:lnTo>
                  <a:cubicBezTo>
                    <a:pt x="1" y="2426"/>
                    <a:pt x="102" y="2527"/>
                    <a:pt x="232" y="2527"/>
                  </a:cubicBezTo>
                  <a:lnTo>
                    <a:pt x="910" y="2527"/>
                  </a:lnTo>
                  <a:lnTo>
                    <a:pt x="910" y="1069"/>
                  </a:lnTo>
                  <a:cubicBezTo>
                    <a:pt x="910" y="896"/>
                    <a:pt x="838" y="723"/>
                    <a:pt x="708" y="593"/>
                  </a:cubicBezTo>
                  <a:lnTo>
                    <a:pt x="131" y="1"/>
                  </a:lnTo>
                  <a:close/>
                </a:path>
              </a:pathLst>
            </a:custGeom>
            <a:solidFill>
              <a:srgbClr val="94A5B3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38" name="Google Shape;15461;p85"/>
            <p:cNvSpPr/>
            <p:nvPr/>
          </p:nvSpPr>
          <p:spPr>
            <a:xfrm>
              <a:off x="1438517" y="3086981"/>
              <a:ext cx="102579" cy="129083"/>
            </a:xfrm>
            <a:custGeom>
              <a:avLst/>
              <a:rect l="l" t="t" r="r" b="b"/>
              <a:pathLst>
                <a:path w="3913" h="4924">
                  <a:moveTo>
                    <a:pt x="3292" y="1"/>
                  </a:moveTo>
                  <a:lnTo>
                    <a:pt x="231" y="2946"/>
                  </a:lnTo>
                  <a:cubicBezTo>
                    <a:pt x="87" y="3234"/>
                    <a:pt x="0" y="3552"/>
                    <a:pt x="15" y="3884"/>
                  </a:cubicBezTo>
                  <a:lnTo>
                    <a:pt x="15" y="4923"/>
                  </a:lnTo>
                  <a:cubicBezTo>
                    <a:pt x="15" y="4678"/>
                    <a:pt x="101" y="4447"/>
                    <a:pt x="275" y="4274"/>
                  </a:cubicBezTo>
                  <a:lnTo>
                    <a:pt x="3912" y="636"/>
                  </a:lnTo>
                  <a:lnTo>
                    <a:pt x="3292" y="1"/>
                  </a:lnTo>
                  <a:close/>
                </a:path>
              </a:pathLst>
            </a:custGeom>
            <a:solidFill>
              <a:srgbClr val="94A5B3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39" name="Google Shape;15462;p85"/>
            <p:cNvSpPr/>
            <p:nvPr/>
          </p:nvSpPr>
          <p:spPr>
            <a:xfrm>
              <a:off x="1515903" y="2943559"/>
              <a:ext cx="178839" cy="114900"/>
            </a:xfrm>
            <a:custGeom>
              <a:avLst/>
              <a:rect l="l" t="t" r="r" b="b"/>
              <a:pathLst>
                <a:path w="6822" h="4383">
                  <a:moveTo>
                    <a:pt x="5334" y="1"/>
                  </a:moveTo>
                  <a:cubicBezTo>
                    <a:pt x="4872" y="1"/>
                    <a:pt x="4872" y="694"/>
                    <a:pt x="5334" y="694"/>
                  </a:cubicBezTo>
                  <a:lnTo>
                    <a:pt x="5652" y="694"/>
                  </a:lnTo>
                  <a:lnTo>
                    <a:pt x="3602" y="2729"/>
                  </a:lnTo>
                  <a:lnTo>
                    <a:pt x="2707" y="1834"/>
                  </a:lnTo>
                  <a:cubicBezTo>
                    <a:pt x="2642" y="1762"/>
                    <a:pt x="2555" y="1726"/>
                    <a:pt x="2467" y="1726"/>
                  </a:cubicBezTo>
                  <a:cubicBezTo>
                    <a:pt x="2379" y="1726"/>
                    <a:pt x="2288" y="1762"/>
                    <a:pt x="2216" y="1834"/>
                  </a:cubicBezTo>
                  <a:lnTo>
                    <a:pt x="267" y="3783"/>
                  </a:lnTo>
                  <a:cubicBezTo>
                    <a:pt x="1" y="4027"/>
                    <a:pt x="238" y="4382"/>
                    <a:pt x="513" y="4382"/>
                  </a:cubicBezTo>
                  <a:cubicBezTo>
                    <a:pt x="596" y="4382"/>
                    <a:pt x="681" y="4350"/>
                    <a:pt x="758" y="4274"/>
                  </a:cubicBezTo>
                  <a:lnTo>
                    <a:pt x="2462" y="2556"/>
                  </a:lnTo>
                  <a:lnTo>
                    <a:pt x="3371" y="3465"/>
                  </a:lnTo>
                  <a:cubicBezTo>
                    <a:pt x="3436" y="3530"/>
                    <a:pt x="3523" y="3563"/>
                    <a:pt x="3609" y="3563"/>
                  </a:cubicBezTo>
                  <a:cubicBezTo>
                    <a:pt x="3696" y="3563"/>
                    <a:pt x="3782" y="3530"/>
                    <a:pt x="3847" y="3465"/>
                  </a:cubicBezTo>
                  <a:lnTo>
                    <a:pt x="6143" y="1170"/>
                  </a:lnTo>
                  <a:lnTo>
                    <a:pt x="6143" y="1488"/>
                  </a:lnTo>
                  <a:cubicBezTo>
                    <a:pt x="6143" y="1719"/>
                    <a:pt x="6312" y="1834"/>
                    <a:pt x="6482" y="1834"/>
                  </a:cubicBezTo>
                  <a:cubicBezTo>
                    <a:pt x="6651" y="1834"/>
                    <a:pt x="6821" y="1719"/>
                    <a:pt x="6821" y="1488"/>
                  </a:cubicBezTo>
                  <a:lnTo>
                    <a:pt x="6821" y="347"/>
                  </a:lnTo>
                  <a:cubicBezTo>
                    <a:pt x="6821" y="160"/>
                    <a:pt x="6677" y="1"/>
                    <a:pt x="6489" y="1"/>
                  </a:cubicBezTo>
                  <a:lnTo>
                    <a:pt x="5334" y="1"/>
                  </a:lnTo>
                  <a:close/>
                </a:path>
              </a:pathLst>
            </a:custGeom>
            <a:solidFill>
              <a:srgbClr val="94A5B3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37"/>
          <p:cNvSpPr>
            <a:spLocks noGrp="1" noEditPoints="1"/>
          </p:cNvSpPr>
          <p:nvPr>
            <p:ph type="title"/>
          </p:nvPr>
        </p:nvSpPr>
        <p:spPr>
          <a:xfrm>
            <a:off x="2797075" y="1263567"/>
            <a:ext cx="3549600" cy="1028383"/>
          </a:xfrm>
          <a:prstGeom prst="rect">
            <a:avLst/>
          </a:prstGeom>
        </p:spPr>
        <p:txBody>
          <a:bodyPr wrap="square" lIns="91425" tIns="91425" rIns="91425" bIns="91425" anchor="b">
            <a:noAutofit/>
          </a:bodyPr>
          <a:lstStyle/>
          <a:p>
            <a:pPr mar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Решение проблемы</a:t>
            </a:r>
          </a:p>
        </p:txBody>
      </p:sp>
      <p:sp>
        <p:nvSpPr>
          <p:cNvPr id="693" name="Google Shape;693;p37"/>
          <p:cNvSpPr>
            <a:spLocks noGrp="1" noEditPoints="1"/>
          </p:cNvSpPr>
          <p:nvPr>
            <p:ph type="subTitle" idx="1"/>
          </p:nvPr>
        </p:nvSpPr>
        <p:spPr>
          <a:xfrm>
            <a:off x="2797215" y="2447081"/>
            <a:ext cx="3549600" cy="1324994"/>
          </a:xfrm>
          <a:prstGeom prst="rect">
            <a:avLst/>
          </a:prstGeom>
        </p:spPr>
        <p:txBody>
          <a:bodyPr wrap="square" lIns="91425" tIns="91425" rIns="91425" bIns="91425" anchor="t">
            <a:noAutofit/>
          </a:bodyPr>
          <a:lstStyle/>
          <a:p>
            <a:pPr marL="0" indent="0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Arial"/>
              <a:buNone/>
            </a:pPr>
            <a:r>
              <a:rPr lang="ru-RU"/>
              <a:t>  </a:t>
            </a:r>
            <a:r>
              <a:rPr lang="en-US"/>
              <a:t>NFT </a:t>
            </a:r>
            <a:r>
              <a:rPr lang="ru-RU"/>
              <a:t>маркетплейс, в который внедрен комплекс мер безопасности и контроля. Таким образом пользователи смогут безопасно приобретать </a:t>
            </a:r>
            <a:r>
              <a:rPr lang="en-US"/>
              <a:t>NFT </a:t>
            </a:r>
            <a:r>
              <a:rPr lang="ru-RU"/>
              <a:t>продукты.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одзаголовок 1"/>
          <p:cNvSpPr>
            <a:spLocks noGrp="1" noEditPoints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/>
              <a:t>которым интересны вложения в </a:t>
            </a:r>
            <a:r>
              <a:rPr lang="en-US"/>
              <a:t>NFT</a:t>
            </a:r>
            <a:endParaRPr lang="ru-RU"/>
          </a:p>
          <a:p>
            <a:r>
              <a:rPr lang="en-US"/>
              <a:t> (</a:t>
            </a:r>
            <a:r>
              <a:rPr lang="ru-RU"/>
              <a:t>от 35 лет)</a:t>
            </a:r>
          </a:p>
        </p:txBody>
      </p:sp>
      <p:sp>
        <p:nvSpPr>
          <p:cNvPr id="3" name="Подзаголовок 2"/>
          <p:cNvSpPr>
            <a:spLocks noGrp="1" noEditPoints="1"/>
          </p:cNvSpPr>
          <p:nvPr>
            <p:ph type="subTitle" idx="2"/>
          </p:nvPr>
        </p:nvSpPr>
        <p:spPr/>
        <p:txBody>
          <a:bodyPr/>
          <a:lstStyle/>
          <a:p>
            <a:r>
              <a:rPr lang="ru-RU"/>
              <a:t>которые заинтересованы собирать </a:t>
            </a:r>
            <a:r>
              <a:rPr lang="en-US"/>
              <a:t>NFT</a:t>
            </a:r>
          </a:p>
          <a:p>
            <a:r>
              <a:rPr lang="en-US"/>
              <a:t>(14-35 </a:t>
            </a:r>
            <a:r>
              <a:rPr lang="ru-RU"/>
              <a:t>лет)</a:t>
            </a:r>
            <a:endParaRPr lang="en-US"/>
          </a:p>
        </p:txBody>
      </p:sp>
      <p:sp>
        <p:nvSpPr>
          <p:cNvPr id="4" name="Подзаголовок 3"/>
          <p:cNvSpPr>
            <a:spLocks noGrp="1" noEditPoints="1"/>
          </p:cNvSpPr>
          <p:nvPr>
            <p:ph type="subTitle" idx="3"/>
          </p:nvPr>
        </p:nvSpPr>
        <p:spPr/>
        <p:txBody>
          <a:bodyPr/>
          <a:lstStyle/>
          <a:p>
            <a:r>
              <a:rPr lang="ru-RU"/>
              <a:t>Инвесторы</a:t>
            </a:r>
          </a:p>
        </p:txBody>
      </p:sp>
      <p:sp>
        <p:nvSpPr>
          <p:cNvPr id="5" name="Подзаголовок 4"/>
          <p:cNvSpPr>
            <a:spLocks noGrp="1" noEditPoints="1"/>
          </p:cNvSpPr>
          <p:nvPr>
            <p:ph type="subTitle" idx="4"/>
          </p:nvPr>
        </p:nvSpPr>
        <p:spPr/>
        <p:txBody>
          <a:bodyPr/>
          <a:lstStyle/>
          <a:p>
            <a:r>
              <a:rPr lang="ru-RU"/>
              <a:t>Коллекционеры </a:t>
            </a:r>
          </a:p>
        </p:txBody>
      </p:sp>
      <p:sp>
        <p:nvSpPr>
          <p:cNvPr id="6" name="Название 5"/>
          <p:cNvSpPr>
            <a:spLocks noGrp="1" noEditPoints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Целевая аудитория</a:t>
            </a:r>
          </a:p>
        </p:txBody>
      </p:sp>
      <p:grpSp>
        <p:nvGrpSpPr>
          <p:cNvPr id="7" name="Google Shape;15250;p85"/>
          <p:cNvGrpSpPr/>
          <p:nvPr/>
        </p:nvGrpSpPr>
        <p:grpSpPr>
          <a:xfrm>
            <a:off x="2611886" y="2080005"/>
            <a:ext cx="422743" cy="377784"/>
            <a:chOff x="4659658" y="1500266"/>
            <a:chExt cx="422743" cy="377784"/>
          </a:xfrm>
        </p:grpSpPr>
        <p:sp>
          <p:nvSpPr>
            <p:cNvPr id="8" name="Google Shape;15251;p85"/>
            <p:cNvSpPr/>
            <p:nvPr/>
          </p:nvSpPr>
          <p:spPr>
            <a:xfrm>
              <a:off x="4786067" y="1537727"/>
              <a:ext cx="129056" cy="128689"/>
            </a:xfrm>
            <a:custGeom>
              <a:avLst/>
              <a:rect l="l" t="t" r="r" b="b"/>
              <a:pathLst>
                <a:path w="4923" h="4909">
                  <a:moveTo>
                    <a:pt x="2442" y="0"/>
                  </a:moveTo>
                  <a:cubicBezTo>
                    <a:pt x="1097" y="0"/>
                    <a:pt x="0" y="1092"/>
                    <a:pt x="0" y="2440"/>
                  </a:cubicBezTo>
                  <a:cubicBezTo>
                    <a:pt x="0" y="3797"/>
                    <a:pt x="1097" y="4909"/>
                    <a:pt x="2454" y="4909"/>
                  </a:cubicBezTo>
                  <a:cubicBezTo>
                    <a:pt x="3811" y="4909"/>
                    <a:pt x="4908" y="3811"/>
                    <a:pt x="4908" y="2455"/>
                  </a:cubicBezTo>
                  <a:cubicBezTo>
                    <a:pt x="4923" y="1098"/>
                    <a:pt x="3826" y="1"/>
                    <a:pt x="2469" y="1"/>
                  </a:cubicBezTo>
                  <a:cubicBezTo>
                    <a:pt x="2460" y="0"/>
                    <a:pt x="2451" y="0"/>
                    <a:pt x="2442" y="0"/>
                  </a:cubicBezTo>
                  <a:close/>
                </a:path>
              </a:pathLst>
            </a:custGeom>
            <a:solidFill>
              <a:srgbClr val="D6DFE5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" name="Google Shape;15252;p85"/>
            <p:cNvSpPr/>
            <p:nvPr/>
          </p:nvSpPr>
          <p:spPr>
            <a:xfrm>
              <a:off x="4783419" y="1537544"/>
              <a:ext cx="75316" cy="128873"/>
            </a:xfrm>
            <a:custGeom>
              <a:avLst/>
              <a:rect l="l" t="t" r="r" b="b"/>
              <a:pathLst>
                <a:path w="2873" h="4916">
                  <a:moveTo>
                    <a:pt x="2543" y="0"/>
                  </a:moveTo>
                  <a:cubicBezTo>
                    <a:pt x="1266" y="0"/>
                    <a:pt x="181" y="985"/>
                    <a:pt x="101" y="2288"/>
                  </a:cubicBezTo>
                  <a:cubicBezTo>
                    <a:pt x="0" y="3717"/>
                    <a:pt x="1126" y="4916"/>
                    <a:pt x="2541" y="4916"/>
                  </a:cubicBezTo>
                  <a:cubicBezTo>
                    <a:pt x="2642" y="4916"/>
                    <a:pt x="2757" y="4916"/>
                    <a:pt x="2859" y="4901"/>
                  </a:cubicBezTo>
                  <a:cubicBezTo>
                    <a:pt x="1632" y="4728"/>
                    <a:pt x="722" y="3689"/>
                    <a:pt x="722" y="2462"/>
                  </a:cubicBezTo>
                  <a:cubicBezTo>
                    <a:pt x="737" y="1220"/>
                    <a:pt x="1646" y="181"/>
                    <a:pt x="2873" y="22"/>
                  </a:cubicBezTo>
                  <a:cubicBezTo>
                    <a:pt x="2762" y="7"/>
                    <a:pt x="2651" y="0"/>
                    <a:pt x="2543" y="0"/>
                  </a:cubicBezTo>
                  <a:close/>
                </a:path>
              </a:pathLst>
            </a:custGeom>
            <a:solidFill>
              <a:srgbClr val="91A8B8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" name="Google Shape;15253;p85"/>
            <p:cNvSpPr/>
            <p:nvPr/>
          </p:nvSpPr>
          <p:spPr>
            <a:xfrm>
              <a:off x="4806489" y="1558175"/>
              <a:ext cx="87820" cy="87820"/>
            </a:xfrm>
            <a:custGeom>
              <a:avLst/>
              <a:rect l="l" t="t" r="r" b="b"/>
              <a:pathLst>
                <a:path w="3350" h="3350">
                  <a:moveTo>
                    <a:pt x="1690" y="0"/>
                  </a:moveTo>
                  <a:cubicBezTo>
                    <a:pt x="766" y="0"/>
                    <a:pt x="15" y="751"/>
                    <a:pt x="15" y="1660"/>
                  </a:cubicBezTo>
                  <a:cubicBezTo>
                    <a:pt x="1" y="2584"/>
                    <a:pt x="752" y="3335"/>
                    <a:pt x="1675" y="3349"/>
                  </a:cubicBezTo>
                  <a:cubicBezTo>
                    <a:pt x="2599" y="3349"/>
                    <a:pt x="3350" y="2598"/>
                    <a:pt x="3350" y="1675"/>
                  </a:cubicBezTo>
                  <a:cubicBezTo>
                    <a:pt x="3350" y="751"/>
                    <a:pt x="2614" y="0"/>
                    <a:pt x="1690" y="0"/>
                  </a:cubicBezTo>
                  <a:close/>
                </a:path>
              </a:pathLst>
            </a:custGeom>
            <a:solidFill>
              <a:srgbClr val="A9BAC7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" name="Google Shape;15254;p85"/>
            <p:cNvSpPr/>
            <p:nvPr/>
          </p:nvSpPr>
          <p:spPr>
            <a:xfrm>
              <a:off x="4806489" y="1558096"/>
              <a:ext cx="52246" cy="87951"/>
            </a:xfrm>
            <a:custGeom>
              <a:avLst/>
              <a:rect l="l" t="t" r="r" b="b"/>
              <a:pathLst>
                <a:path w="1993" h="3355">
                  <a:moveTo>
                    <a:pt x="1671" y="0"/>
                  </a:moveTo>
                  <a:cubicBezTo>
                    <a:pt x="775" y="0"/>
                    <a:pt x="1" y="735"/>
                    <a:pt x="1" y="1678"/>
                  </a:cubicBezTo>
                  <a:cubicBezTo>
                    <a:pt x="1" y="2620"/>
                    <a:pt x="775" y="3355"/>
                    <a:pt x="1671" y="3355"/>
                  </a:cubicBezTo>
                  <a:cubicBezTo>
                    <a:pt x="1777" y="3355"/>
                    <a:pt x="1885" y="3345"/>
                    <a:pt x="1993" y="3323"/>
                  </a:cubicBezTo>
                  <a:cubicBezTo>
                    <a:pt x="1213" y="3164"/>
                    <a:pt x="650" y="2471"/>
                    <a:pt x="650" y="1678"/>
                  </a:cubicBezTo>
                  <a:cubicBezTo>
                    <a:pt x="650" y="869"/>
                    <a:pt x="1213" y="191"/>
                    <a:pt x="1993" y="32"/>
                  </a:cubicBezTo>
                  <a:cubicBezTo>
                    <a:pt x="1885" y="11"/>
                    <a:pt x="1777" y="0"/>
                    <a:pt x="1671" y="0"/>
                  </a:cubicBezTo>
                  <a:close/>
                </a:path>
              </a:pathLst>
            </a:custGeom>
            <a:solidFill>
              <a:srgbClr val="8C9EAD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" name="Google Shape;15255;p85"/>
            <p:cNvSpPr/>
            <p:nvPr/>
          </p:nvSpPr>
          <p:spPr>
            <a:xfrm>
              <a:off x="4832599" y="1572541"/>
              <a:ext cx="34473" cy="60190"/>
            </a:xfrm>
            <a:custGeom>
              <a:avLst/>
              <a:rect l="l" t="t" r="r" b="b"/>
              <a:pathLst>
                <a:path w="1315" h="2296">
                  <a:moveTo>
                    <a:pt x="622" y="463"/>
                  </a:moveTo>
                  <a:lnTo>
                    <a:pt x="622" y="881"/>
                  </a:lnTo>
                  <a:cubicBezTo>
                    <a:pt x="448" y="809"/>
                    <a:pt x="405" y="751"/>
                    <a:pt x="405" y="665"/>
                  </a:cubicBezTo>
                  <a:cubicBezTo>
                    <a:pt x="405" y="535"/>
                    <a:pt x="506" y="477"/>
                    <a:pt x="622" y="463"/>
                  </a:cubicBezTo>
                  <a:close/>
                  <a:moveTo>
                    <a:pt x="766" y="1329"/>
                  </a:moveTo>
                  <a:cubicBezTo>
                    <a:pt x="935" y="1399"/>
                    <a:pt x="980" y="1483"/>
                    <a:pt x="982" y="1581"/>
                  </a:cubicBezTo>
                  <a:lnTo>
                    <a:pt x="982" y="1581"/>
                  </a:lnTo>
                  <a:cubicBezTo>
                    <a:pt x="979" y="1708"/>
                    <a:pt x="894" y="1805"/>
                    <a:pt x="766" y="1805"/>
                  </a:cubicBezTo>
                  <a:lnTo>
                    <a:pt x="766" y="1329"/>
                  </a:lnTo>
                  <a:close/>
                  <a:moveTo>
                    <a:pt x="694" y="1"/>
                  </a:moveTo>
                  <a:cubicBezTo>
                    <a:pt x="651" y="1"/>
                    <a:pt x="607" y="29"/>
                    <a:pt x="607" y="73"/>
                  </a:cubicBezTo>
                  <a:lnTo>
                    <a:pt x="607" y="145"/>
                  </a:lnTo>
                  <a:cubicBezTo>
                    <a:pt x="275" y="188"/>
                    <a:pt x="59" y="333"/>
                    <a:pt x="59" y="693"/>
                  </a:cubicBezTo>
                  <a:cubicBezTo>
                    <a:pt x="59" y="1040"/>
                    <a:pt x="333" y="1155"/>
                    <a:pt x="607" y="1256"/>
                  </a:cubicBezTo>
                  <a:lnTo>
                    <a:pt x="607" y="1805"/>
                  </a:lnTo>
                  <a:cubicBezTo>
                    <a:pt x="463" y="1791"/>
                    <a:pt x="333" y="1718"/>
                    <a:pt x="246" y="1632"/>
                  </a:cubicBezTo>
                  <a:cubicBezTo>
                    <a:pt x="219" y="1616"/>
                    <a:pt x="190" y="1607"/>
                    <a:pt x="163" y="1607"/>
                  </a:cubicBezTo>
                  <a:cubicBezTo>
                    <a:pt x="117" y="1607"/>
                    <a:pt x="77" y="1630"/>
                    <a:pt x="59" y="1675"/>
                  </a:cubicBezTo>
                  <a:cubicBezTo>
                    <a:pt x="1" y="1733"/>
                    <a:pt x="1" y="1848"/>
                    <a:pt x="59" y="1920"/>
                  </a:cubicBezTo>
                  <a:cubicBezTo>
                    <a:pt x="193" y="2054"/>
                    <a:pt x="364" y="2139"/>
                    <a:pt x="561" y="2139"/>
                  </a:cubicBezTo>
                  <a:cubicBezTo>
                    <a:pt x="576" y="2139"/>
                    <a:pt x="592" y="2138"/>
                    <a:pt x="607" y="2137"/>
                  </a:cubicBezTo>
                  <a:lnTo>
                    <a:pt x="607" y="2137"/>
                  </a:lnTo>
                  <a:lnTo>
                    <a:pt x="593" y="2151"/>
                  </a:lnTo>
                  <a:lnTo>
                    <a:pt x="593" y="2224"/>
                  </a:lnTo>
                  <a:cubicBezTo>
                    <a:pt x="593" y="2267"/>
                    <a:pt x="636" y="2296"/>
                    <a:pt x="679" y="2296"/>
                  </a:cubicBezTo>
                  <a:cubicBezTo>
                    <a:pt x="723" y="2296"/>
                    <a:pt x="780" y="2267"/>
                    <a:pt x="780" y="2224"/>
                  </a:cubicBezTo>
                  <a:lnTo>
                    <a:pt x="780" y="2137"/>
                  </a:lnTo>
                  <a:cubicBezTo>
                    <a:pt x="1084" y="2123"/>
                    <a:pt x="1315" y="1848"/>
                    <a:pt x="1315" y="1545"/>
                  </a:cubicBezTo>
                  <a:cubicBezTo>
                    <a:pt x="1315" y="1213"/>
                    <a:pt x="1098" y="1069"/>
                    <a:pt x="780" y="953"/>
                  </a:cubicBezTo>
                  <a:lnTo>
                    <a:pt x="780" y="448"/>
                  </a:lnTo>
                  <a:cubicBezTo>
                    <a:pt x="881" y="463"/>
                    <a:pt x="968" y="491"/>
                    <a:pt x="1055" y="549"/>
                  </a:cubicBezTo>
                  <a:cubicBezTo>
                    <a:pt x="1073" y="558"/>
                    <a:pt x="1094" y="563"/>
                    <a:pt x="1115" y="563"/>
                  </a:cubicBezTo>
                  <a:cubicBezTo>
                    <a:pt x="1162" y="563"/>
                    <a:pt x="1208" y="541"/>
                    <a:pt x="1228" y="491"/>
                  </a:cubicBezTo>
                  <a:cubicBezTo>
                    <a:pt x="1286" y="419"/>
                    <a:pt x="1286" y="318"/>
                    <a:pt x="1214" y="260"/>
                  </a:cubicBezTo>
                  <a:cubicBezTo>
                    <a:pt x="1098" y="174"/>
                    <a:pt x="939" y="145"/>
                    <a:pt x="795" y="145"/>
                  </a:cubicBezTo>
                  <a:lnTo>
                    <a:pt x="795" y="73"/>
                  </a:lnTo>
                  <a:cubicBezTo>
                    <a:pt x="795" y="29"/>
                    <a:pt x="737" y="1"/>
                    <a:pt x="694" y="1"/>
                  </a:cubicBezTo>
                  <a:close/>
                </a:path>
              </a:pathLst>
            </a:custGeom>
            <a:solidFill>
              <a:srgbClr val="EFF1F3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" name="Google Shape;15256;p85"/>
            <p:cNvSpPr/>
            <p:nvPr/>
          </p:nvSpPr>
          <p:spPr>
            <a:xfrm>
              <a:off x="4885973" y="1500266"/>
              <a:ext cx="129056" cy="128689"/>
            </a:xfrm>
            <a:custGeom>
              <a:avLst/>
              <a:rect l="l" t="t" r="r" b="b"/>
              <a:pathLst>
                <a:path w="4923" h="4909">
                  <a:moveTo>
                    <a:pt x="2469" y="0"/>
                  </a:moveTo>
                  <a:cubicBezTo>
                    <a:pt x="1112" y="0"/>
                    <a:pt x="15" y="1098"/>
                    <a:pt x="0" y="2454"/>
                  </a:cubicBezTo>
                  <a:cubicBezTo>
                    <a:pt x="0" y="3811"/>
                    <a:pt x="1097" y="4908"/>
                    <a:pt x="2454" y="4908"/>
                  </a:cubicBezTo>
                  <a:cubicBezTo>
                    <a:pt x="2463" y="4909"/>
                    <a:pt x="2472" y="4909"/>
                    <a:pt x="2481" y="4909"/>
                  </a:cubicBezTo>
                  <a:cubicBezTo>
                    <a:pt x="3826" y="4909"/>
                    <a:pt x="4908" y="3817"/>
                    <a:pt x="4923" y="2469"/>
                  </a:cubicBezTo>
                  <a:cubicBezTo>
                    <a:pt x="4923" y="1112"/>
                    <a:pt x="3826" y="0"/>
                    <a:pt x="2469" y="0"/>
                  </a:cubicBezTo>
                  <a:close/>
                </a:path>
              </a:pathLst>
            </a:custGeom>
            <a:solidFill>
              <a:srgbClr val="D6DFE5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" name="Google Shape;15257;p85"/>
            <p:cNvSpPr/>
            <p:nvPr/>
          </p:nvSpPr>
          <p:spPr>
            <a:xfrm>
              <a:off x="4883325" y="1500449"/>
              <a:ext cx="75316" cy="128506"/>
            </a:xfrm>
            <a:custGeom>
              <a:avLst/>
              <a:rect l="l" t="t" r="r" b="b"/>
              <a:pathLst>
                <a:path w="2873" h="4902">
                  <a:moveTo>
                    <a:pt x="2545" y="0"/>
                  </a:moveTo>
                  <a:cubicBezTo>
                    <a:pt x="1278" y="0"/>
                    <a:pt x="181" y="985"/>
                    <a:pt x="101" y="2289"/>
                  </a:cubicBezTo>
                  <a:cubicBezTo>
                    <a:pt x="0" y="3703"/>
                    <a:pt x="1126" y="4901"/>
                    <a:pt x="2541" y="4901"/>
                  </a:cubicBezTo>
                  <a:cubicBezTo>
                    <a:pt x="2642" y="4901"/>
                    <a:pt x="2757" y="4901"/>
                    <a:pt x="2858" y="4887"/>
                  </a:cubicBezTo>
                  <a:cubicBezTo>
                    <a:pt x="1631" y="4728"/>
                    <a:pt x="722" y="3674"/>
                    <a:pt x="722" y="2447"/>
                  </a:cubicBezTo>
                  <a:cubicBezTo>
                    <a:pt x="736" y="1206"/>
                    <a:pt x="1646" y="167"/>
                    <a:pt x="2873" y="22"/>
                  </a:cubicBezTo>
                  <a:cubicBezTo>
                    <a:pt x="2763" y="8"/>
                    <a:pt x="2653" y="0"/>
                    <a:pt x="2545" y="0"/>
                  </a:cubicBezTo>
                  <a:close/>
                </a:path>
              </a:pathLst>
            </a:custGeom>
            <a:solidFill>
              <a:srgbClr val="91A8B8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" name="Google Shape;15258;p85"/>
            <p:cNvSpPr/>
            <p:nvPr/>
          </p:nvSpPr>
          <p:spPr>
            <a:xfrm>
              <a:off x="4906787" y="1521081"/>
              <a:ext cx="87427" cy="87427"/>
            </a:xfrm>
            <a:custGeom>
              <a:avLst/>
              <a:rect l="l" t="t" r="r" b="b"/>
              <a:pathLst>
                <a:path w="3335" h="3335">
                  <a:moveTo>
                    <a:pt x="1649" y="0"/>
                  </a:moveTo>
                  <a:cubicBezTo>
                    <a:pt x="737" y="0"/>
                    <a:pt x="0" y="745"/>
                    <a:pt x="0" y="1660"/>
                  </a:cubicBezTo>
                  <a:cubicBezTo>
                    <a:pt x="0" y="2584"/>
                    <a:pt x="736" y="3335"/>
                    <a:pt x="1660" y="3335"/>
                  </a:cubicBezTo>
                  <a:cubicBezTo>
                    <a:pt x="2584" y="3335"/>
                    <a:pt x="3335" y="2599"/>
                    <a:pt x="3335" y="1675"/>
                  </a:cubicBezTo>
                  <a:cubicBezTo>
                    <a:pt x="3335" y="751"/>
                    <a:pt x="2599" y="0"/>
                    <a:pt x="1675" y="0"/>
                  </a:cubicBezTo>
                  <a:cubicBezTo>
                    <a:pt x="1666" y="0"/>
                    <a:pt x="1657" y="0"/>
                    <a:pt x="1649" y="0"/>
                  </a:cubicBezTo>
                  <a:close/>
                </a:path>
              </a:pathLst>
            </a:custGeom>
            <a:solidFill>
              <a:srgbClr val="A9BAC7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" name="Google Shape;15259;p85"/>
            <p:cNvSpPr/>
            <p:nvPr/>
          </p:nvSpPr>
          <p:spPr>
            <a:xfrm>
              <a:off x="4906394" y="1521002"/>
              <a:ext cx="52246" cy="87584"/>
            </a:xfrm>
            <a:custGeom>
              <a:avLst/>
              <a:rect l="l" t="t" r="r" b="b"/>
              <a:pathLst>
                <a:path w="1993" h="3341">
                  <a:moveTo>
                    <a:pt x="1667" y="0"/>
                  </a:moveTo>
                  <a:cubicBezTo>
                    <a:pt x="772" y="0"/>
                    <a:pt x="1" y="722"/>
                    <a:pt x="1" y="1663"/>
                  </a:cubicBezTo>
                  <a:cubicBezTo>
                    <a:pt x="1" y="2606"/>
                    <a:pt x="775" y="3341"/>
                    <a:pt x="1671" y="3341"/>
                  </a:cubicBezTo>
                  <a:cubicBezTo>
                    <a:pt x="1777" y="3341"/>
                    <a:pt x="1885" y="3330"/>
                    <a:pt x="1993" y="3309"/>
                  </a:cubicBezTo>
                  <a:cubicBezTo>
                    <a:pt x="1213" y="3150"/>
                    <a:pt x="650" y="2457"/>
                    <a:pt x="650" y="1663"/>
                  </a:cubicBezTo>
                  <a:cubicBezTo>
                    <a:pt x="650" y="870"/>
                    <a:pt x="1213" y="177"/>
                    <a:pt x="1993" y="32"/>
                  </a:cubicBezTo>
                  <a:cubicBezTo>
                    <a:pt x="1883" y="11"/>
                    <a:pt x="1774" y="0"/>
                    <a:pt x="1667" y="0"/>
                  </a:cubicBezTo>
                  <a:close/>
                </a:path>
              </a:pathLst>
            </a:custGeom>
            <a:solidFill>
              <a:srgbClr val="8C9EAD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" name="Google Shape;15260;p85"/>
            <p:cNvSpPr/>
            <p:nvPr/>
          </p:nvSpPr>
          <p:spPr>
            <a:xfrm>
              <a:off x="4932504" y="1535079"/>
              <a:ext cx="34840" cy="60190"/>
            </a:xfrm>
            <a:custGeom>
              <a:avLst/>
              <a:rect l="l" t="t" r="r" b="b"/>
              <a:pathLst>
                <a:path w="1329" h="2296">
                  <a:moveTo>
                    <a:pt x="636" y="462"/>
                  </a:moveTo>
                  <a:lnTo>
                    <a:pt x="636" y="881"/>
                  </a:lnTo>
                  <a:cubicBezTo>
                    <a:pt x="448" y="809"/>
                    <a:pt x="405" y="766"/>
                    <a:pt x="405" y="665"/>
                  </a:cubicBezTo>
                  <a:cubicBezTo>
                    <a:pt x="405" y="535"/>
                    <a:pt x="506" y="477"/>
                    <a:pt x="636" y="462"/>
                  </a:cubicBezTo>
                  <a:close/>
                  <a:moveTo>
                    <a:pt x="766" y="1329"/>
                  </a:moveTo>
                  <a:cubicBezTo>
                    <a:pt x="954" y="1401"/>
                    <a:pt x="982" y="1487"/>
                    <a:pt x="982" y="1588"/>
                  </a:cubicBezTo>
                  <a:cubicBezTo>
                    <a:pt x="982" y="1704"/>
                    <a:pt x="896" y="1805"/>
                    <a:pt x="766" y="1805"/>
                  </a:cubicBezTo>
                  <a:lnTo>
                    <a:pt x="766" y="1329"/>
                  </a:lnTo>
                  <a:close/>
                  <a:moveTo>
                    <a:pt x="694" y="0"/>
                  </a:moveTo>
                  <a:cubicBezTo>
                    <a:pt x="650" y="0"/>
                    <a:pt x="607" y="29"/>
                    <a:pt x="607" y="73"/>
                  </a:cubicBezTo>
                  <a:lnTo>
                    <a:pt x="607" y="159"/>
                  </a:lnTo>
                  <a:cubicBezTo>
                    <a:pt x="275" y="188"/>
                    <a:pt x="59" y="347"/>
                    <a:pt x="59" y="693"/>
                  </a:cubicBezTo>
                  <a:cubicBezTo>
                    <a:pt x="59" y="1054"/>
                    <a:pt x="333" y="1155"/>
                    <a:pt x="607" y="1256"/>
                  </a:cubicBezTo>
                  <a:lnTo>
                    <a:pt x="607" y="1805"/>
                  </a:lnTo>
                  <a:cubicBezTo>
                    <a:pt x="463" y="1790"/>
                    <a:pt x="333" y="1733"/>
                    <a:pt x="246" y="1632"/>
                  </a:cubicBezTo>
                  <a:cubicBezTo>
                    <a:pt x="219" y="1615"/>
                    <a:pt x="192" y="1607"/>
                    <a:pt x="167" y="1607"/>
                  </a:cubicBezTo>
                  <a:cubicBezTo>
                    <a:pt x="124" y="1607"/>
                    <a:pt x="86" y="1630"/>
                    <a:pt x="59" y="1675"/>
                  </a:cubicBezTo>
                  <a:cubicBezTo>
                    <a:pt x="1" y="1747"/>
                    <a:pt x="1" y="1848"/>
                    <a:pt x="59" y="1920"/>
                  </a:cubicBezTo>
                  <a:cubicBezTo>
                    <a:pt x="203" y="2065"/>
                    <a:pt x="391" y="2151"/>
                    <a:pt x="607" y="2151"/>
                  </a:cubicBezTo>
                  <a:lnTo>
                    <a:pt x="593" y="2224"/>
                  </a:lnTo>
                  <a:cubicBezTo>
                    <a:pt x="593" y="2267"/>
                    <a:pt x="650" y="2296"/>
                    <a:pt x="694" y="2296"/>
                  </a:cubicBezTo>
                  <a:cubicBezTo>
                    <a:pt x="737" y="2296"/>
                    <a:pt x="780" y="2267"/>
                    <a:pt x="780" y="2224"/>
                  </a:cubicBezTo>
                  <a:lnTo>
                    <a:pt x="780" y="2137"/>
                  </a:lnTo>
                  <a:cubicBezTo>
                    <a:pt x="1098" y="2122"/>
                    <a:pt x="1329" y="1863"/>
                    <a:pt x="1315" y="1545"/>
                  </a:cubicBezTo>
                  <a:cubicBezTo>
                    <a:pt x="1315" y="1199"/>
                    <a:pt x="1084" y="1054"/>
                    <a:pt x="795" y="953"/>
                  </a:cubicBezTo>
                  <a:lnTo>
                    <a:pt x="795" y="448"/>
                  </a:lnTo>
                  <a:cubicBezTo>
                    <a:pt x="982" y="477"/>
                    <a:pt x="1040" y="563"/>
                    <a:pt x="1127" y="563"/>
                  </a:cubicBezTo>
                  <a:cubicBezTo>
                    <a:pt x="1199" y="563"/>
                    <a:pt x="1242" y="491"/>
                    <a:pt x="1257" y="419"/>
                  </a:cubicBezTo>
                  <a:cubicBezTo>
                    <a:pt x="1300" y="304"/>
                    <a:pt x="1228" y="246"/>
                    <a:pt x="1098" y="203"/>
                  </a:cubicBezTo>
                  <a:cubicBezTo>
                    <a:pt x="997" y="159"/>
                    <a:pt x="896" y="145"/>
                    <a:pt x="795" y="145"/>
                  </a:cubicBezTo>
                  <a:lnTo>
                    <a:pt x="795" y="73"/>
                  </a:lnTo>
                  <a:cubicBezTo>
                    <a:pt x="795" y="29"/>
                    <a:pt x="752" y="0"/>
                    <a:pt x="694" y="0"/>
                  </a:cubicBezTo>
                  <a:close/>
                </a:path>
              </a:pathLst>
            </a:custGeom>
            <a:solidFill>
              <a:srgbClr val="EFF1F3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" name="Google Shape;15261;p85"/>
            <p:cNvSpPr/>
            <p:nvPr/>
          </p:nvSpPr>
          <p:spPr>
            <a:xfrm>
              <a:off x="4659658" y="1714836"/>
              <a:ext cx="144969" cy="163215"/>
            </a:xfrm>
            <a:custGeom>
              <a:avLst/>
              <a:rect l="l" t="t" r="r" b="b"/>
              <a:pathLst>
                <a:path w="5530" h="6226">
                  <a:moveTo>
                    <a:pt x="3682" y="0"/>
                  </a:moveTo>
                  <a:lnTo>
                    <a:pt x="275" y="1285"/>
                  </a:lnTo>
                  <a:cubicBezTo>
                    <a:pt x="88" y="1343"/>
                    <a:pt x="1" y="1530"/>
                    <a:pt x="73" y="1718"/>
                  </a:cubicBezTo>
                  <a:lnTo>
                    <a:pt x="1675" y="6005"/>
                  </a:lnTo>
                  <a:cubicBezTo>
                    <a:pt x="1721" y="6142"/>
                    <a:pt x="1857" y="6225"/>
                    <a:pt x="1998" y="6225"/>
                  </a:cubicBezTo>
                  <a:cubicBezTo>
                    <a:pt x="2035" y="6225"/>
                    <a:pt x="2072" y="6220"/>
                    <a:pt x="2108" y="6207"/>
                  </a:cubicBezTo>
                  <a:lnTo>
                    <a:pt x="5530" y="4923"/>
                  </a:lnTo>
                  <a:lnTo>
                    <a:pt x="3682" y="0"/>
                  </a:lnTo>
                  <a:close/>
                </a:path>
              </a:pathLst>
            </a:custGeom>
            <a:solidFill>
              <a:srgbClr val="D3DCE2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" name="Google Shape;15262;p85"/>
            <p:cNvSpPr/>
            <p:nvPr/>
          </p:nvSpPr>
          <p:spPr>
            <a:xfrm>
              <a:off x="4699400" y="1824939"/>
              <a:ext cx="105227" cy="52928"/>
            </a:xfrm>
            <a:custGeom>
              <a:avLst/>
              <a:rect l="l" t="t" r="r" b="b"/>
              <a:pathLst>
                <a:path w="4014" h="2019">
                  <a:moveTo>
                    <a:pt x="3739" y="1"/>
                  </a:moveTo>
                  <a:lnTo>
                    <a:pt x="3682" y="30"/>
                  </a:lnTo>
                  <a:lnTo>
                    <a:pt x="1" y="1401"/>
                  </a:lnTo>
                  <a:lnTo>
                    <a:pt x="159" y="1805"/>
                  </a:lnTo>
                  <a:cubicBezTo>
                    <a:pt x="203" y="1937"/>
                    <a:pt x="330" y="2019"/>
                    <a:pt x="465" y="2019"/>
                  </a:cubicBezTo>
                  <a:cubicBezTo>
                    <a:pt x="508" y="2019"/>
                    <a:pt x="551" y="2010"/>
                    <a:pt x="592" y="1993"/>
                  </a:cubicBezTo>
                  <a:lnTo>
                    <a:pt x="4014" y="723"/>
                  </a:lnTo>
                  <a:lnTo>
                    <a:pt x="3739" y="1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" name="Google Shape;15263;p85"/>
            <p:cNvSpPr/>
            <p:nvPr/>
          </p:nvSpPr>
          <p:spPr>
            <a:xfrm>
              <a:off x="4800066" y="1641276"/>
              <a:ext cx="282336" cy="173858"/>
            </a:xfrm>
            <a:custGeom>
              <a:avLst/>
              <a:rect l="l" t="t" r="r" b="b"/>
              <a:pathLst>
                <a:path w="10770" h="6632">
                  <a:moveTo>
                    <a:pt x="9581" y="1"/>
                  </a:moveTo>
                  <a:cubicBezTo>
                    <a:pt x="9150" y="1"/>
                    <a:pt x="8803" y="341"/>
                    <a:pt x="8763" y="381"/>
                  </a:cubicBezTo>
                  <a:lnTo>
                    <a:pt x="5933" y="2720"/>
                  </a:lnTo>
                  <a:cubicBezTo>
                    <a:pt x="5905" y="2267"/>
                    <a:pt x="5530" y="1911"/>
                    <a:pt x="5066" y="1911"/>
                  </a:cubicBezTo>
                  <a:cubicBezTo>
                    <a:pt x="5057" y="1911"/>
                    <a:pt x="5048" y="1911"/>
                    <a:pt x="5038" y="1911"/>
                  </a:cubicBezTo>
                  <a:cubicBezTo>
                    <a:pt x="4300" y="1911"/>
                    <a:pt x="3764" y="1907"/>
                    <a:pt x="3361" y="1907"/>
                  </a:cubicBezTo>
                  <a:cubicBezTo>
                    <a:pt x="2487" y="1907"/>
                    <a:pt x="2233" y="1927"/>
                    <a:pt x="1877" y="2056"/>
                  </a:cubicBezTo>
                  <a:lnTo>
                    <a:pt x="0" y="2835"/>
                  </a:lnTo>
                  <a:lnTo>
                    <a:pt x="1430" y="6632"/>
                  </a:lnTo>
                  <a:cubicBezTo>
                    <a:pt x="2518" y="6184"/>
                    <a:pt x="2486" y="6114"/>
                    <a:pt x="3497" y="6114"/>
                  </a:cubicBezTo>
                  <a:cubicBezTo>
                    <a:pt x="3854" y="6114"/>
                    <a:pt x="4341" y="6123"/>
                    <a:pt x="5053" y="6126"/>
                  </a:cubicBezTo>
                  <a:cubicBezTo>
                    <a:pt x="5659" y="6098"/>
                    <a:pt x="6237" y="5838"/>
                    <a:pt x="6641" y="5376"/>
                  </a:cubicBezTo>
                  <a:lnTo>
                    <a:pt x="10120" y="1651"/>
                  </a:lnTo>
                  <a:cubicBezTo>
                    <a:pt x="10235" y="1536"/>
                    <a:pt x="10769" y="843"/>
                    <a:pt x="10177" y="251"/>
                  </a:cubicBezTo>
                  <a:cubicBezTo>
                    <a:pt x="9975" y="66"/>
                    <a:pt x="9770" y="1"/>
                    <a:pt x="9581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" name="Google Shape;15264;p85"/>
            <p:cNvSpPr/>
            <p:nvPr/>
          </p:nvSpPr>
          <p:spPr>
            <a:xfrm>
              <a:off x="4800066" y="1707260"/>
              <a:ext cx="57175" cy="107875"/>
            </a:xfrm>
            <a:custGeom>
              <a:avLst/>
              <a:rect l="l" t="t" r="r" b="b"/>
              <a:pathLst>
                <a:path w="2181" h="4115">
                  <a:moveTo>
                    <a:pt x="751" y="1"/>
                  </a:moveTo>
                  <a:lnTo>
                    <a:pt x="0" y="318"/>
                  </a:lnTo>
                  <a:lnTo>
                    <a:pt x="1430" y="4115"/>
                  </a:lnTo>
                  <a:lnTo>
                    <a:pt x="2180" y="3812"/>
                  </a:lnTo>
                  <a:lnTo>
                    <a:pt x="751" y="1"/>
                  </a:lnTo>
                  <a:close/>
                </a:path>
              </a:pathLst>
            </a:custGeom>
            <a:solidFill>
              <a:srgbClr val="97A7B5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" name="Google Shape;15265;p85"/>
            <p:cNvSpPr/>
            <p:nvPr/>
          </p:nvSpPr>
          <p:spPr>
            <a:xfrm>
              <a:off x="4874228" y="1692501"/>
              <a:ext cx="81004" cy="51827"/>
            </a:xfrm>
            <a:custGeom>
              <a:avLst/>
              <a:rect l="l" t="t" r="r" b="b"/>
              <a:pathLst>
                <a:path w="3090" h="1977">
                  <a:moveTo>
                    <a:pt x="2527" y="1"/>
                  </a:moveTo>
                  <a:lnTo>
                    <a:pt x="2527" y="1"/>
                  </a:lnTo>
                  <a:cubicBezTo>
                    <a:pt x="2599" y="347"/>
                    <a:pt x="2671" y="939"/>
                    <a:pt x="2455" y="1256"/>
                  </a:cubicBezTo>
                  <a:cubicBezTo>
                    <a:pt x="2323" y="1441"/>
                    <a:pt x="2144" y="1481"/>
                    <a:pt x="1670" y="1481"/>
                  </a:cubicBezTo>
                  <a:cubicBezTo>
                    <a:pt x="1364" y="1481"/>
                    <a:pt x="935" y="1464"/>
                    <a:pt x="318" y="1459"/>
                  </a:cubicBezTo>
                  <a:cubicBezTo>
                    <a:pt x="1" y="1459"/>
                    <a:pt x="1" y="1964"/>
                    <a:pt x="318" y="1964"/>
                  </a:cubicBezTo>
                  <a:cubicBezTo>
                    <a:pt x="820" y="1964"/>
                    <a:pt x="1219" y="1977"/>
                    <a:pt x="1543" y="1977"/>
                  </a:cubicBezTo>
                  <a:cubicBezTo>
                    <a:pt x="2246" y="1977"/>
                    <a:pt x="2597" y="1916"/>
                    <a:pt x="2873" y="1531"/>
                  </a:cubicBezTo>
                  <a:cubicBezTo>
                    <a:pt x="3018" y="1300"/>
                    <a:pt x="3090" y="1026"/>
                    <a:pt x="3090" y="751"/>
                  </a:cubicBezTo>
                  <a:cubicBezTo>
                    <a:pt x="3061" y="405"/>
                    <a:pt x="2845" y="116"/>
                    <a:pt x="2527" y="1"/>
                  </a:cubicBezTo>
                  <a:close/>
                </a:path>
              </a:pathLst>
            </a:custGeom>
            <a:solidFill>
              <a:srgbClr val="97A7B5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" name="Google Shape;15266;p85"/>
            <p:cNvSpPr/>
            <p:nvPr/>
          </p:nvSpPr>
          <p:spPr>
            <a:xfrm>
              <a:off x="4754662" y="1702200"/>
              <a:ext cx="88187" cy="142085"/>
            </a:xfrm>
            <a:custGeom>
              <a:avLst/>
              <a:rect l="l" t="t" r="r" b="b"/>
              <a:pathLst>
                <a:path w="3364" h="5420">
                  <a:moveTo>
                    <a:pt x="1396" y="1"/>
                  </a:moveTo>
                  <a:cubicBezTo>
                    <a:pt x="1359" y="1"/>
                    <a:pt x="1322" y="7"/>
                    <a:pt x="1285" y="20"/>
                  </a:cubicBezTo>
                  <a:lnTo>
                    <a:pt x="0" y="497"/>
                  </a:lnTo>
                  <a:lnTo>
                    <a:pt x="1848" y="5419"/>
                  </a:lnTo>
                  <a:lnTo>
                    <a:pt x="3118" y="4943"/>
                  </a:lnTo>
                  <a:cubicBezTo>
                    <a:pt x="3277" y="4885"/>
                    <a:pt x="3364" y="4726"/>
                    <a:pt x="3306" y="4567"/>
                  </a:cubicBezTo>
                  <a:lnTo>
                    <a:pt x="1675" y="194"/>
                  </a:lnTo>
                  <a:cubicBezTo>
                    <a:pt x="1630" y="71"/>
                    <a:pt x="1518" y="1"/>
                    <a:pt x="1396" y="1"/>
                  </a:cubicBezTo>
                  <a:close/>
                </a:path>
              </a:pathLst>
            </a:custGeom>
            <a:solidFill>
              <a:srgbClr val="EFF1F3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" name="Google Shape;15267;p85"/>
            <p:cNvSpPr/>
            <p:nvPr/>
          </p:nvSpPr>
          <p:spPr>
            <a:xfrm>
              <a:off x="4795898" y="1809446"/>
              <a:ext cx="46951" cy="35207"/>
            </a:xfrm>
            <a:custGeom>
              <a:avLst/>
              <a:rect l="l" t="t" r="r" b="b"/>
              <a:pathLst>
                <a:path w="1791" h="1343">
                  <a:moveTo>
                    <a:pt x="1545" y="0"/>
                  </a:moveTo>
                  <a:cubicBezTo>
                    <a:pt x="1502" y="43"/>
                    <a:pt x="1459" y="72"/>
                    <a:pt x="1401" y="87"/>
                  </a:cubicBezTo>
                  <a:lnTo>
                    <a:pt x="1" y="621"/>
                  </a:lnTo>
                  <a:lnTo>
                    <a:pt x="261" y="1343"/>
                  </a:lnTo>
                  <a:lnTo>
                    <a:pt x="1545" y="866"/>
                  </a:lnTo>
                  <a:cubicBezTo>
                    <a:pt x="1704" y="809"/>
                    <a:pt x="1791" y="635"/>
                    <a:pt x="1719" y="476"/>
                  </a:cubicBezTo>
                  <a:lnTo>
                    <a:pt x="1545" y="0"/>
                  </a:lnTo>
                  <a:close/>
                </a:path>
              </a:pathLst>
            </a:custGeom>
            <a:solidFill>
              <a:srgbClr val="EFF2F5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5" name="Google Shape;13542;p83"/>
          <p:cNvGrpSpPr/>
          <p:nvPr/>
        </p:nvGrpSpPr>
        <p:grpSpPr>
          <a:xfrm>
            <a:off x="6253519" y="2080005"/>
            <a:ext cx="312884" cy="360785"/>
            <a:chOff x="4894461" y="3340691"/>
            <a:chExt cx="312884" cy="360785"/>
          </a:xfrm>
        </p:grpSpPr>
        <p:sp>
          <p:nvSpPr>
            <p:cNvPr id="26" name="Google Shape;13543;p83"/>
            <p:cNvSpPr/>
            <p:nvPr/>
          </p:nvSpPr>
          <p:spPr>
            <a:xfrm>
              <a:off x="4894461" y="3503732"/>
              <a:ext cx="312884" cy="76202"/>
            </a:xfrm>
            <a:custGeom>
              <a:avLst/>
              <a:rect l="l" t="t" r="r" b="b"/>
              <a:pathLst>
                <a:path w="11973" h="2916">
                  <a:moveTo>
                    <a:pt x="4758" y="0"/>
                  </a:moveTo>
                  <a:cubicBezTo>
                    <a:pt x="3833" y="0"/>
                    <a:pt x="2910" y="10"/>
                    <a:pt x="1991" y="69"/>
                  </a:cubicBezTo>
                  <a:cubicBezTo>
                    <a:pt x="1549" y="98"/>
                    <a:pt x="270" y="118"/>
                    <a:pt x="145" y="646"/>
                  </a:cubicBezTo>
                  <a:cubicBezTo>
                    <a:pt x="0" y="1223"/>
                    <a:pt x="1991" y="2916"/>
                    <a:pt x="5991" y="2916"/>
                  </a:cubicBezTo>
                  <a:cubicBezTo>
                    <a:pt x="9982" y="2916"/>
                    <a:pt x="11972" y="1223"/>
                    <a:pt x="11828" y="646"/>
                  </a:cubicBezTo>
                  <a:cubicBezTo>
                    <a:pt x="11703" y="118"/>
                    <a:pt x="10424" y="98"/>
                    <a:pt x="9982" y="69"/>
                  </a:cubicBezTo>
                  <a:cubicBezTo>
                    <a:pt x="9070" y="10"/>
                    <a:pt x="8144" y="0"/>
                    <a:pt x="7220" y="0"/>
                  </a:cubicBezTo>
                  <a:cubicBezTo>
                    <a:pt x="6810" y="0"/>
                    <a:pt x="6399" y="2"/>
                    <a:pt x="5991" y="2"/>
                  </a:cubicBezTo>
                  <a:cubicBezTo>
                    <a:pt x="5580" y="2"/>
                    <a:pt x="5169" y="0"/>
                    <a:pt x="4758" y="0"/>
                  </a:cubicBezTo>
                  <a:close/>
                </a:path>
              </a:pathLst>
            </a:custGeom>
            <a:solidFill>
              <a:srgbClr val="203B56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" name="Google Shape;13544;p83"/>
            <p:cNvSpPr/>
            <p:nvPr/>
          </p:nvSpPr>
          <p:spPr>
            <a:xfrm>
              <a:off x="4939200" y="3362042"/>
              <a:ext cx="223407" cy="178694"/>
            </a:xfrm>
            <a:custGeom>
              <a:avLst/>
              <a:rect l="l" t="t" r="r" b="b"/>
              <a:pathLst>
                <a:path w="8549" h="6838">
                  <a:moveTo>
                    <a:pt x="0" y="1"/>
                  </a:moveTo>
                  <a:cubicBezTo>
                    <a:pt x="0" y="1"/>
                    <a:pt x="1212" y="2049"/>
                    <a:pt x="1115" y="6251"/>
                  </a:cubicBezTo>
                  <a:cubicBezTo>
                    <a:pt x="1115" y="6261"/>
                    <a:pt x="1115" y="6270"/>
                    <a:pt x="1115" y="6280"/>
                  </a:cubicBezTo>
                  <a:cubicBezTo>
                    <a:pt x="1115" y="6588"/>
                    <a:pt x="2529" y="6838"/>
                    <a:pt x="4279" y="6838"/>
                  </a:cubicBezTo>
                  <a:cubicBezTo>
                    <a:pt x="6020" y="6838"/>
                    <a:pt x="7443" y="6588"/>
                    <a:pt x="7443" y="6280"/>
                  </a:cubicBezTo>
                  <a:cubicBezTo>
                    <a:pt x="7337" y="2059"/>
                    <a:pt x="8549" y="1"/>
                    <a:pt x="8549" y="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3D546C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" name="Google Shape;13545;p83"/>
            <p:cNvSpPr/>
            <p:nvPr/>
          </p:nvSpPr>
          <p:spPr>
            <a:xfrm>
              <a:off x="5033173" y="3362042"/>
              <a:ext cx="129434" cy="178694"/>
            </a:xfrm>
            <a:custGeom>
              <a:avLst/>
              <a:rect l="l" t="t" r="r" b="b"/>
              <a:pathLst>
                <a:path w="4953" h="6838">
                  <a:moveTo>
                    <a:pt x="3606" y="1"/>
                  </a:moveTo>
                  <a:cubicBezTo>
                    <a:pt x="3606" y="1"/>
                    <a:pt x="2385" y="2059"/>
                    <a:pt x="2491" y="6280"/>
                  </a:cubicBezTo>
                  <a:cubicBezTo>
                    <a:pt x="2491" y="6549"/>
                    <a:pt x="1424" y="6770"/>
                    <a:pt x="0" y="6828"/>
                  </a:cubicBezTo>
                  <a:cubicBezTo>
                    <a:pt x="222" y="6838"/>
                    <a:pt x="443" y="6838"/>
                    <a:pt x="674" y="6838"/>
                  </a:cubicBezTo>
                  <a:cubicBezTo>
                    <a:pt x="2424" y="6838"/>
                    <a:pt x="3837" y="6588"/>
                    <a:pt x="3837" y="6280"/>
                  </a:cubicBezTo>
                  <a:cubicBezTo>
                    <a:pt x="3741" y="2059"/>
                    <a:pt x="4953" y="1"/>
                    <a:pt x="4953" y="1"/>
                  </a:cubicBezTo>
                  <a:lnTo>
                    <a:pt x="3606" y="1"/>
                  </a:lnTo>
                  <a:close/>
                </a:path>
              </a:pathLst>
            </a:custGeom>
            <a:solidFill>
              <a:srgbClr val="2D4760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" name="Google Shape;13546;p83"/>
            <p:cNvSpPr/>
            <p:nvPr/>
          </p:nvSpPr>
          <p:spPr>
            <a:xfrm>
              <a:off x="4968338" y="3499995"/>
              <a:ext cx="165366" cy="40741"/>
            </a:xfrm>
            <a:custGeom>
              <a:avLst/>
              <a:rect l="l" t="t" r="r" b="b"/>
              <a:pathLst>
                <a:path w="6328" h="1559">
                  <a:moveTo>
                    <a:pt x="0" y="1"/>
                  </a:moveTo>
                  <a:cubicBezTo>
                    <a:pt x="0" y="309"/>
                    <a:pt x="0" y="636"/>
                    <a:pt x="0" y="972"/>
                  </a:cubicBezTo>
                  <a:cubicBezTo>
                    <a:pt x="0" y="982"/>
                    <a:pt x="0" y="991"/>
                    <a:pt x="0" y="991"/>
                  </a:cubicBezTo>
                  <a:cubicBezTo>
                    <a:pt x="0" y="1309"/>
                    <a:pt x="1414" y="1559"/>
                    <a:pt x="3164" y="1559"/>
                  </a:cubicBezTo>
                  <a:cubicBezTo>
                    <a:pt x="4905" y="1559"/>
                    <a:pt x="6328" y="1309"/>
                    <a:pt x="6328" y="991"/>
                  </a:cubicBezTo>
                  <a:cubicBezTo>
                    <a:pt x="6318" y="645"/>
                    <a:pt x="6318" y="318"/>
                    <a:pt x="6328" y="1"/>
                  </a:cubicBezTo>
                  <a:lnTo>
                    <a:pt x="6328" y="1"/>
                  </a:lnTo>
                  <a:cubicBezTo>
                    <a:pt x="5597" y="174"/>
                    <a:pt x="4453" y="280"/>
                    <a:pt x="3155" y="280"/>
                  </a:cubicBezTo>
                  <a:cubicBezTo>
                    <a:pt x="1866" y="280"/>
                    <a:pt x="722" y="164"/>
                    <a:pt x="0" y="1"/>
                  </a:cubicBezTo>
                  <a:close/>
                </a:path>
              </a:pathLst>
            </a:custGeom>
            <a:solidFill>
              <a:srgbClr val="708495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" name="Google Shape;13547;p83"/>
            <p:cNvSpPr/>
            <p:nvPr/>
          </p:nvSpPr>
          <p:spPr>
            <a:xfrm>
              <a:off x="4968338" y="3499995"/>
              <a:ext cx="26" cy="6324"/>
            </a:xfrm>
            <a:custGeom>
              <a:avLst/>
              <a:rect l="l" t="t" r="r" b="b"/>
              <a:pathLst>
                <a:path w="1" h="242">
                  <a:moveTo>
                    <a:pt x="0" y="1"/>
                  </a:moveTo>
                  <a:lnTo>
                    <a:pt x="0" y="1"/>
                  </a:lnTo>
                  <a:lnTo>
                    <a:pt x="0" y="24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F7589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" name="Google Shape;13548;p83"/>
            <p:cNvSpPr/>
            <p:nvPr/>
          </p:nvSpPr>
          <p:spPr>
            <a:xfrm>
              <a:off x="4968338" y="3499995"/>
              <a:ext cx="165366" cy="40741"/>
            </a:xfrm>
            <a:custGeom>
              <a:avLst/>
              <a:rect l="l" t="t" r="r" b="b"/>
              <a:pathLst>
                <a:path w="6328" h="1559">
                  <a:moveTo>
                    <a:pt x="0" y="1"/>
                  </a:moveTo>
                  <a:cubicBezTo>
                    <a:pt x="0" y="309"/>
                    <a:pt x="0" y="636"/>
                    <a:pt x="0" y="972"/>
                  </a:cubicBezTo>
                  <a:cubicBezTo>
                    <a:pt x="0" y="982"/>
                    <a:pt x="0" y="991"/>
                    <a:pt x="0" y="991"/>
                  </a:cubicBezTo>
                  <a:cubicBezTo>
                    <a:pt x="0" y="1309"/>
                    <a:pt x="1414" y="1559"/>
                    <a:pt x="3164" y="1559"/>
                  </a:cubicBezTo>
                  <a:cubicBezTo>
                    <a:pt x="4905" y="1559"/>
                    <a:pt x="6328" y="1309"/>
                    <a:pt x="6328" y="991"/>
                  </a:cubicBezTo>
                  <a:cubicBezTo>
                    <a:pt x="6318" y="645"/>
                    <a:pt x="6318" y="318"/>
                    <a:pt x="6328" y="1"/>
                  </a:cubicBezTo>
                  <a:lnTo>
                    <a:pt x="6328" y="1"/>
                  </a:lnTo>
                  <a:cubicBezTo>
                    <a:pt x="5597" y="174"/>
                    <a:pt x="4453" y="280"/>
                    <a:pt x="3155" y="280"/>
                  </a:cubicBezTo>
                  <a:cubicBezTo>
                    <a:pt x="1866" y="280"/>
                    <a:pt x="722" y="164"/>
                    <a:pt x="0" y="1"/>
                  </a:cubicBezTo>
                  <a:close/>
                </a:path>
              </a:pathLst>
            </a:custGeom>
            <a:solidFill>
              <a:srgbClr val="708495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" name="Google Shape;13549;p83"/>
            <p:cNvSpPr/>
            <p:nvPr/>
          </p:nvSpPr>
          <p:spPr>
            <a:xfrm>
              <a:off x="4968077" y="3499995"/>
              <a:ext cx="165393" cy="40741"/>
            </a:xfrm>
            <a:custGeom>
              <a:avLst/>
              <a:rect l="l" t="t" r="r" b="b"/>
              <a:pathLst>
                <a:path w="6329" h="1559">
                  <a:moveTo>
                    <a:pt x="6319" y="1"/>
                  </a:moveTo>
                  <a:cubicBezTo>
                    <a:pt x="5876" y="97"/>
                    <a:pt x="5434" y="164"/>
                    <a:pt x="4982" y="203"/>
                  </a:cubicBezTo>
                  <a:lnTo>
                    <a:pt x="4982" y="309"/>
                  </a:lnTo>
                  <a:cubicBezTo>
                    <a:pt x="4972" y="684"/>
                    <a:pt x="4684" y="991"/>
                    <a:pt x="4309" y="1011"/>
                  </a:cubicBezTo>
                  <a:cubicBezTo>
                    <a:pt x="3953" y="1039"/>
                    <a:pt x="3568" y="1049"/>
                    <a:pt x="3165" y="1049"/>
                  </a:cubicBezTo>
                  <a:cubicBezTo>
                    <a:pt x="1491" y="1049"/>
                    <a:pt x="126" y="818"/>
                    <a:pt x="10" y="530"/>
                  </a:cubicBezTo>
                  <a:lnTo>
                    <a:pt x="10" y="751"/>
                  </a:lnTo>
                  <a:lnTo>
                    <a:pt x="10" y="972"/>
                  </a:lnTo>
                  <a:cubicBezTo>
                    <a:pt x="10" y="982"/>
                    <a:pt x="10" y="991"/>
                    <a:pt x="10" y="991"/>
                  </a:cubicBezTo>
                  <a:cubicBezTo>
                    <a:pt x="10" y="1001"/>
                    <a:pt x="10" y="1011"/>
                    <a:pt x="10" y="1011"/>
                  </a:cubicBezTo>
                  <a:lnTo>
                    <a:pt x="10" y="1020"/>
                  </a:lnTo>
                  <a:cubicBezTo>
                    <a:pt x="1" y="1020"/>
                    <a:pt x="1" y="1020"/>
                    <a:pt x="10" y="1030"/>
                  </a:cubicBezTo>
                  <a:cubicBezTo>
                    <a:pt x="87" y="1328"/>
                    <a:pt x="1472" y="1559"/>
                    <a:pt x="3165" y="1559"/>
                  </a:cubicBezTo>
                  <a:cubicBezTo>
                    <a:pt x="4915" y="1559"/>
                    <a:pt x="6328" y="1309"/>
                    <a:pt x="6328" y="1001"/>
                  </a:cubicBezTo>
                  <a:cubicBezTo>
                    <a:pt x="6319" y="655"/>
                    <a:pt x="6319" y="318"/>
                    <a:pt x="6328" y="1"/>
                  </a:cubicBezTo>
                  <a:lnTo>
                    <a:pt x="6319" y="1"/>
                  </a:lnTo>
                  <a:close/>
                </a:path>
              </a:pathLst>
            </a:custGeom>
            <a:solidFill>
              <a:srgbClr val="5F7589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" name="Google Shape;13550;p83"/>
            <p:cNvSpPr/>
            <p:nvPr/>
          </p:nvSpPr>
          <p:spPr>
            <a:xfrm>
              <a:off x="4939200" y="3340691"/>
              <a:ext cx="223407" cy="43484"/>
            </a:xfrm>
            <a:custGeom>
              <a:avLst/>
              <a:rect l="l" t="t" r="r" b="b"/>
              <a:pathLst>
                <a:path w="8549" h="1664">
                  <a:moveTo>
                    <a:pt x="4270" y="0"/>
                  </a:moveTo>
                  <a:cubicBezTo>
                    <a:pt x="1914" y="0"/>
                    <a:pt x="0" y="375"/>
                    <a:pt x="0" y="837"/>
                  </a:cubicBezTo>
                  <a:cubicBezTo>
                    <a:pt x="0" y="1289"/>
                    <a:pt x="1914" y="1664"/>
                    <a:pt x="4270" y="1664"/>
                  </a:cubicBezTo>
                  <a:cubicBezTo>
                    <a:pt x="6635" y="1664"/>
                    <a:pt x="8549" y="1289"/>
                    <a:pt x="8549" y="837"/>
                  </a:cubicBezTo>
                  <a:cubicBezTo>
                    <a:pt x="8549" y="375"/>
                    <a:pt x="6635" y="0"/>
                    <a:pt x="4270" y="0"/>
                  </a:cubicBezTo>
                  <a:close/>
                </a:path>
              </a:pathLst>
            </a:custGeom>
            <a:solidFill>
              <a:srgbClr val="203B56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" name="Google Shape;13551;p83"/>
            <p:cNvSpPr/>
            <p:nvPr/>
          </p:nvSpPr>
          <p:spPr>
            <a:xfrm>
              <a:off x="4936927" y="3599847"/>
              <a:ext cx="113859" cy="101629"/>
            </a:xfrm>
            <a:custGeom>
              <a:avLst/>
              <a:rect l="l" t="t" r="r" b="b"/>
              <a:pathLst>
                <a:path w="4357" h="3889">
                  <a:moveTo>
                    <a:pt x="1431" y="1"/>
                  </a:moveTo>
                  <a:cubicBezTo>
                    <a:pt x="1287" y="1"/>
                    <a:pt x="1152" y="23"/>
                    <a:pt x="1029" y="74"/>
                  </a:cubicBezTo>
                  <a:cubicBezTo>
                    <a:pt x="0" y="498"/>
                    <a:pt x="510" y="1757"/>
                    <a:pt x="597" y="1940"/>
                  </a:cubicBezTo>
                  <a:cubicBezTo>
                    <a:pt x="510" y="2123"/>
                    <a:pt x="0" y="3382"/>
                    <a:pt x="1029" y="3815"/>
                  </a:cubicBezTo>
                  <a:cubicBezTo>
                    <a:pt x="1152" y="3866"/>
                    <a:pt x="1286" y="3888"/>
                    <a:pt x="1429" y="3888"/>
                  </a:cubicBezTo>
                  <a:cubicBezTo>
                    <a:pt x="2611" y="3888"/>
                    <a:pt x="4357" y="2334"/>
                    <a:pt x="4357" y="2334"/>
                  </a:cubicBezTo>
                  <a:lnTo>
                    <a:pt x="4357" y="1546"/>
                  </a:lnTo>
                  <a:cubicBezTo>
                    <a:pt x="4357" y="1546"/>
                    <a:pt x="2613" y="1"/>
                    <a:pt x="1431" y="1"/>
                  </a:cubicBezTo>
                  <a:close/>
                </a:path>
              </a:pathLst>
            </a:custGeom>
            <a:solidFill>
              <a:srgbClr val="708495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" name="Google Shape;13552;p83"/>
            <p:cNvSpPr/>
            <p:nvPr/>
          </p:nvSpPr>
          <p:spPr>
            <a:xfrm>
              <a:off x="5051021" y="3599847"/>
              <a:ext cx="113859" cy="101629"/>
            </a:xfrm>
            <a:custGeom>
              <a:avLst/>
              <a:rect l="l" t="t" r="r" b="b"/>
              <a:pathLst>
                <a:path w="4357" h="3889">
                  <a:moveTo>
                    <a:pt x="2926" y="1"/>
                  </a:moveTo>
                  <a:cubicBezTo>
                    <a:pt x="1744" y="1"/>
                    <a:pt x="0" y="1546"/>
                    <a:pt x="0" y="1546"/>
                  </a:cubicBezTo>
                  <a:lnTo>
                    <a:pt x="0" y="2344"/>
                  </a:lnTo>
                  <a:cubicBezTo>
                    <a:pt x="0" y="2344"/>
                    <a:pt x="1744" y="3889"/>
                    <a:pt x="2926" y="3889"/>
                  </a:cubicBezTo>
                  <a:cubicBezTo>
                    <a:pt x="3069" y="3889"/>
                    <a:pt x="3205" y="3866"/>
                    <a:pt x="3327" y="3815"/>
                  </a:cubicBezTo>
                  <a:cubicBezTo>
                    <a:pt x="4356" y="3382"/>
                    <a:pt x="3847" y="2132"/>
                    <a:pt x="3760" y="1940"/>
                  </a:cubicBezTo>
                  <a:cubicBezTo>
                    <a:pt x="3847" y="1757"/>
                    <a:pt x="4356" y="498"/>
                    <a:pt x="3327" y="74"/>
                  </a:cubicBezTo>
                  <a:cubicBezTo>
                    <a:pt x="3205" y="23"/>
                    <a:pt x="3069" y="1"/>
                    <a:pt x="2926" y="1"/>
                  </a:cubicBezTo>
                  <a:close/>
                </a:path>
              </a:pathLst>
            </a:custGeom>
            <a:solidFill>
              <a:srgbClr val="708495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" name="Google Shape;13553;p83"/>
            <p:cNvSpPr/>
            <p:nvPr/>
          </p:nvSpPr>
          <p:spPr>
            <a:xfrm>
              <a:off x="5059044" y="3628672"/>
              <a:ext cx="46437" cy="19364"/>
            </a:xfrm>
            <a:custGeom>
              <a:avLst/>
              <a:rect l="l" t="t" r="r" b="b"/>
              <a:pathLst>
                <a:path w="1777" h="741">
                  <a:moveTo>
                    <a:pt x="1479" y="0"/>
                  </a:moveTo>
                  <a:cubicBezTo>
                    <a:pt x="1459" y="0"/>
                    <a:pt x="1437" y="3"/>
                    <a:pt x="1414" y="10"/>
                  </a:cubicBezTo>
                  <a:lnTo>
                    <a:pt x="241" y="327"/>
                  </a:lnTo>
                  <a:cubicBezTo>
                    <a:pt x="1" y="395"/>
                    <a:pt x="49" y="741"/>
                    <a:pt x="299" y="741"/>
                  </a:cubicBezTo>
                  <a:lnTo>
                    <a:pt x="347" y="741"/>
                  </a:lnTo>
                  <a:lnTo>
                    <a:pt x="1530" y="414"/>
                  </a:lnTo>
                  <a:cubicBezTo>
                    <a:pt x="1776" y="352"/>
                    <a:pt x="1700" y="0"/>
                    <a:pt x="1479" y="0"/>
                  </a:cubicBezTo>
                  <a:close/>
                </a:path>
              </a:pathLst>
            </a:custGeom>
            <a:solidFill>
              <a:srgbClr val="5F7589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" name="Google Shape;13554;p83"/>
            <p:cNvSpPr/>
            <p:nvPr/>
          </p:nvSpPr>
          <p:spPr>
            <a:xfrm>
              <a:off x="5058913" y="3653053"/>
              <a:ext cx="46542" cy="19364"/>
            </a:xfrm>
            <a:custGeom>
              <a:avLst/>
              <a:rect l="l" t="t" r="r" b="b"/>
              <a:pathLst>
                <a:path w="1781" h="741">
                  <a:moveTo>
                    <a:pt x="286" y="0"/>
                  </a:moveTo>
                  <a:cubicBezTo>
                    <a:pt x="67" y="0"/>
                    <a:pt x="0" y="343"/>
                    <a:pt x="246" y="414"/>
                  </a:cubicBezTo>
                  <a:lnTo>
                    <a:pt x="1419" y="731"/>
                  </a:lnTo>
                  <a:cubicBezTo>
                    <a:pt x="1443" y="738"/>
                    <a:pt x="1465" y="741"/>
                    <a:pt x="1486" y="741"/>
                  </a:cubicBezTo>
                  <a:cubicBezTo>
                    <a:pt x="1706" y="741"/>
                    <a:pt x="1781" y="397"/>
                    <a:pt x="1535" y="327"/>
                  </a:cubicBezTo>
                  <a:lnTo>
                    <a:pt x="352" y="10"/>
                  </a:lnTo>
                  <a:cubicBezTo>
                    <a:pt x="329" y="3"/>
                    <a:pt x="307" y="0"/>
                    <a:pt x="286" y="0"/>
                  </a:cubicBezTo>
                  <a:close/>
                </a:path>
              </a:pathLst>
            </a:custGeom>
            <a:solidFill>
              <a:srgbClr val="5F7589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" name="Google Shape;13555;p83"/>
            <p:cNvSpPr/>
            <p:nvPr/>
          </p:nvSpPr>
          <p:spPr>
            <a:xfrm>
              <a:off x="4996326" y="3628672"/>
              <a:ext cx="46568" cy="19364"/>
            </a:xfrm>
            <a:custGeom>
              <a:avLst/>
              <a:rect l="l" t="t" r="r" b="b"/>
              <a:pathLst>
                <a:path w="1782" h="741">
                  <a:moveTo>
                    <a:pt x="294" y="0"/>
                  </a:moveTo>
                  <a:cubicBezTo>
                    <a:pt x="68" y="0"/>
                    <a:pt x="1" y="344"/>
                    <a:pt x="247" y="414"/>
                  </a:cubicBezTo>
                  <a:lnTo>
                    <a:pt x="1430" y="731"/>
                  </a:lnTo>
                  <a:cubicBezTo>
                    <a:pt x="1453" y="738"/>
                    <a:pt x="1475" y="741"/>
                    <a:pt x="1496" y="741"/>
                  </a:cubicBezTo>
                  <a:cubicBezTo>
                    <a:pt x="1714" y="741"/>
                    <a:pt x="1781" y="398"/>
                    <a:pt x="1535" y="327"/>
                  </a:cubicBezTo>
                  <a:lnTo>
                    <a:pt x="362" y="10"/>
                  </a:lnTo>
                  <a:cubicBezTo>
                    <a:pt x="338" y="3"/>
                    <a:pt x="315" y="0"/>
                    <a:pt x="294" y="0"/>
                  </a:cubicBezTo>
                  <a:close/>
                </a:path>
              </a:pathLst>
            </a:custGeom>
            <a:solidFill>
              <a:srgbClr val="5F7589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" name="Google Shape;13556;p83"/>
            <p:cNvSpPr/>
            <p:nvPr/>
          </p:nvSpPr>
          <p:spPr>
            <a:xfrm>
              <a:off x="4996326" y="3653053"/>
              <a:ext cx="46568" cy="19364"/>
            </a:xfrm>
            <a:custGeom>
              <a:avLst/>
              <a:rect l="l" t="t" r="r" b="b"/>
              <a:pathLst>
                <a:path w="1782" h="741">
                  <a:moveTo>
                    <a:pt x="1496" y="0"/>
                  </a:moveTo>
                  <a:cubicBezTo>
                    <a:pt x="1475" y="0"/>
                    <a:pt x="1453" y="3"/>
                    <a:pt x="1430" y="10"/>
                  </a:cubicBezTo>
                  <a:lnTo>
                    <a:pt x="247" y="327"/>
                  </a:lnTo>
                  <a:cubicBezTo>
                    <a:pt x="1" y="397"/>
                    <a:pt x="68" y="741"/>
                    <a:pt x="294" y="741"/>
                  </a:cubicBezTo>
                  <a:cubicBezTo>
                    <a:pt x="315" y="741"/>
                    <a:pt x="338" y="738"/>
                    <a:pt x="362" y="731"/>
                  </a:cubicBezTo>
                  <a:lnTo>
                    <a:pt x="1535" y="414"/>
                  </a:lnTo>
                  <a:cubicBezTo>
                    <a:pt x="1781" y="343"/>
                    <a:pt x="1714" y="0"/>
                    <a:pt x="1496" y="0"/>
                  </a:cubicBezTo>
                  <a:close/>
                </a:path>
              </a:pathLst>
            </a:custGeom>
            <a:solidFill>
              <a:srgbClr val="5F7589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" name="Google Shape;13557;p83"/>
            <p:cNvSpPr/>
            <p:nvPr/>
          </p:nvSpPr>
          <p:spPr>
            <a:xfrm>
              <a:off x="5033434" y="3619630"/>
              <a:ext cx="34939" cy="61829"/>
            </a:xfrm>
            <a:custGeom>
              <a:avLst/>
              <a:rect l="l" t="t" r="r" b="b"/>
              <a:pathLst>
                <a:path w="1337" h="2366">
                  <a:moveTo>
                    <a:pt x="404" y="0"/>
                  </a:moveTo>
                  <a:cubicBezTo>
                    <a:pt x="183" y="0"/>
                    <a:pt x="0" y="183"/>
                    <a:pt x="0" y="404"/>
                  </a:cubicBezTo>
                  <a:lnTo>
                    <a:pt x="0" y="1962"/>
                  </a:lnTo>
                  <a:cubicBezTo>
                    <a:pt x="0" y="2183"/>
                    <a:pt x="183" y="2366"/>
                    <a:pt x="404" y="2366"/>
                  </a:cubicBezTo>
                  <a:lnTo>
                    <a:pt x="933" y="2366"/>
                  </a:lnTo>
                  <a:cubicBezTo>
                    <a:pt x="1154" y="2366"/>
                    <a:pt x="1337" y="2183"/>
                    <a:pt x="1337" y="1962"/>
                  </a:cubicBezTo>
                  <a:lnTo>
                    <a:pt x="1337" y="404"/>
                  </a:lnTo>
                  <a:cubicBezTo>
                    <a:pt x="1337" y="183"/>
                    <a:pt x="1154" y="0"/>
                    <a:pt x="933" y="0"/>
                  </a:cubicBezTo>
                  <a:lnTo>
                    <a:pt x="404" y="0"/>
                  </a:lnTo>
                  <a:close/>
                </a:path>
              </a:pathLst>
            </a:custGeom>
            <a:solidFill>
              <a:srgbClr val="708495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" name="Google Shape;13558;p83"/>
            <p:cNvSpPr/>
            <p:nvPr/>
          </p:nvSpPr>
          <p:spPr>
            <a:xfrm>
              <a:off x="5042215" y="3619682"/>
              <a:ext cx="26159" cy="61542"/>
            </a:xfrm>
            <a:custGeom>
              <a:avLst/>
              <a:rect l="l" t="t" r="r" b="b"/>
              <a:pathLst>
                <a:path w="1001" h="2355">
                  <a:moveTo>
                    <a:pt x="34" y="1"/>
                  </a:moveTo>
                  <a:cubicBezTo>
                    <a:pt x="22" y="1"/>
                    <a:pt x="10" y="3"/>
                    <a:pt x="1" y="8"/>
                  </a:cubicBezTo>
                  <a:cubicBezTo>
                    <a:pt x="193" y="37"/>
                    <a:pt x="328" y="200"/>
                    <a:pt x="337" y="392"/>
                  </a:cubicBezTo>
                  <a:lnTo>
                    <a:pt x="337" y="1960"/>
                  </a:lnTo>
                  <a:cubicBezTo>
                    <a:pt x="328" y="2152"/>
                    <a:pt x="193" y="2316"/>
                    <a:pt x="1" y="2354"/>
                  </a:cubicBezTo>
                  <a:lnTo>
                    <a:pt x="597" y="2354"/>
                  </a:lnTo>
                  <a:cubicBezTo>
                    <a:pt x="818" y="2354"/>
                    <a:pt x="1001" y="2171"/>
                    <a:pt x="1001" y="1950"/>
                  </a:cubicBezTo>
                  <a:lnTo>
                    <a:pt x="1001" y="392"/>
                  </a:lnTo>
                  <a:cubicBezTo>
                    <a:pt x="991" y="171"/>
                    <a:pt x="818" y="8"/>
                    <a:pt x="597" y="8"/>
                  </a:cubicBezTo>
                  <a:lnTo>
                    <a:pt x="68" y="8"/>
                  </a:lnTo>
                  <a:cubicBezTo>
                    <a:pt x="58" y="3"/>
                    <a:pt x="46" y="1"/>
                    <a:pt x="34" y="1"/>
                  </a:cubicBezTo>
                  <a:close/>
                </a:path>
              </a:pathLst>
            </a:custGeom>
            <a:solidFill>
              <a:srgbClr val="5F7589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36"/>
          <p:cNvSpPr>
            <a:spLocks noGrp="1" noEditPoints="1"/>
          </p:cNvSpPr>
          <p:nvPr>
            <p:ph type="subTitle" idx="4"/>
          </p:nvPr>
        </p:nvSpPr>
        <p:spPr>
          <a:xfrm>
            <a:off x="4714838" y="2967075"/>
            <a:ext cx="2562300" cy="478200"/>
          </a:xfrm>
          <a:prstGeom prst="rect">
            <a:avLst/>
          </a:prstGeom>
        </p:spPr>
        <p:txBody>
          <a:bodyPr wrap="square" lIns="91425" tIns="91425" rIns="91425" bIns="91425" anchor="b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Поведение</a:t>
            </a:r>
          </a:p>
        </p:txBody>
      </p:sp>
      <p:sp>
        <p:nvSpPr>
          <p:cNvPr id="662" name="Google Shape;662;p36"/>
          <p:cNvSpPr>
            <a:spLocks noGrp="1" noEditPoints="1"/>
          </p:cNvSpPr>
          <p:nvPr>
            <p:ph type="subTitle" idx="1"/>
          </p:nvPr>
        </p:nvSpPr>
        <p:spPr>
          <a:xfrm>
            <a:off x="1866862" y="1728775"/>
            <a:ext cx="2562300" cy="1153800"/>
          </a:xfrm>
          <a:prstGeom prst="rect">
            <a:avLst/>
          </a:prstGeom>
        </p:spPr>
        <p:txBody>
          <a:bodyPr wrap="square" lIns="91425" tIns="91425" rIns="91425" bIns="91425" anchor="t">
            <a:noAutofit/>
          </a:bodyPr>
          <a:lstStyle/>
          <a:p>
            <a:pPr mar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интерес появляется в инвестициях, а также в покупках и продажах любых акций </a:t>
            </a:r>
          </a:p>
        </p:txBody>
      </p:sp>
      <p:sp>
        <p:nvSpPr>
          <p:cNvPr id="663" name="Google Shape;663;p36"/>
          <p:cNvSpPr>
            <a:spLocks noGrp="1" noEditPoints="1"/>
          </p:cNvSpPr>
          <p:nvPr>
            <p:ph type="subTitle" idx="2"/>
          </p:nvPr>
        </p:nvSpPr>
        <p:spPr>
          <a:xfrm>
            <a:off x="4714837" y="3386125"/>
            <a:ext cx="2562300" cy="1153800"/>
          </a:xfrm>
          <a:prstGeom prst="rect">
            <a:avLst/>
          </a:prstGeom>
        </p:spPr>
        <p:txBody>
          <a:bodyPr wrap="square" lIns="91425" tIns="91425" rIns="91425" bIns="91425" anchor="t">
            <a:noAutofit/>
          </a:bodyPr>
          <a:lstStyle/>
          <a:p>
            <a:pPr mar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используется для коллекции или продаже данной акции, когда она позже будет стоить дороже</a:t>
            </a:r>
          </a:p>
        </p:txBody>
      </p:sp>
      <p:sp>
        <p:nvSpPr>
          <p:cNvPr id="664" name="Google Shape;664;p36"/>
          <p:cNvSpPr>
            <a:spLocks noGrp="1" noEditPoints="1"/>
          </p:cNvSpPr>
          <p:nvPr>
            <p:ph type="subTitle" idx="3"/>
          </p:nvPr>
        </p:nvSpPr>
        <p:spPr>
          <a:xfrm>
            <a:off x="1866937" y="1309725"/>
            <a:ext cx="2562300" cy="478200"/>
          </a:xfrm>
          <a:prstGeom prst="rect">
            <a:avLst/>
          </a:prstGeom>
        </p:spPr>
        <p:txBody>
          <a:bodyPr wrap="square" lIns="91425" tIns="91425" rIns="91425" bIns="91425" anchor="b">
            <a:noAutofit/>
          </a:bodyPr>
          <a:lstStyle/>
          <a:p>
            <a:pPr mar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Психология</a:t>
            </a:r>
          </a:p>
        </p:txBody>
      </p:sp>
      <p:grpSp>
        <p:nvGrpSpPr>
          <p:cNvPr id="689" name="Google Shape;15788;p85"/>
          <p:cNvGrpSpPr/>
          <p:nvPr/>
        </p:nvGrpSpPr>
        <p:grpSpPr>
          <a:xfrm>
            <a:off x="3148012" y="3116479"/>
            <a:ext cx="721264" cy="846546"/>
            <a:chOff x="873898" y="1512377"/>
            <a:chExt cx="398127" cy="353457"/>
          </a:xfrm>
        </p:grpSpPr>
        <p:sp>
          <p:nvSpPr>
            <p:cNvPr id="690" name="Google Shape;15789;p85"/>
            <p:cNvSpPr/>
            <p:nvPr/>
          </p:nvSpPr>
          <p:spPr>
            <a:xfrm>
              <a:off x="944652" y="1531671"/>
              <a:ext cx="76862" cy="64358"/>
            </a:xfrm>
            <a:custGeom>
              <a:avLst/>
              <a:rect l="l" t="t" r="r" b="b"/>
              <a:pathLst>
                <a:path w="2932" h="2455">
                  <a:moveTo>
                    <a:pt x="1459" y="1"/>
                  </a:moveTo>
                  <a:cubicBezTo>
                    <a:pt x="651" y="1"/>
                    <a:pt x="1" y="549"/>
                    <a:pt x="1" y="1228"/>
                  </a:cubicBezTo>
                  <a:cubicBezTo>
                    <a:pt x="1" y="1906"/>
                    <a:pt x="651" y="2455"/>
                    <a:pt x="1459" y="2455"/>
                  </a:cubicBezTo>
                  <a:cubicBezTo>
                    <a:pt x="2282" y="2455"/>
                    <a:pt x="2931" y="1906"/>
                    <a:pt x="2931" y="1228"/>
                  </a:cubicBezTo>
                  <a:cubicBezTo>
                    <a:pt x="2931" y="549"/>
                    <a:pt x="2282" y="1"/>
                    <a:pt x="1459" y="1"/>
                  </a:cubicBezTo>
                  <a:close/>
                </a:path>
              </a:pathLst>
            </a:custGeom>
            <a:solidFill>
              <a:srgbClr val="92A9B9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1" name="Google Shape;15790;p85"/>
            <p:cNvSpPr/>
            <p:nvPr/>
          </p:nvSpPr>
          <p:spPr>
            <a:xfrm>
              <a:off x="944285" y="1531671"/>
              <a:ext cx="51879" cy="64358"/>
            </a:xfrm>
            <a:custGeom>
              <a:avLst/>
              <a:rect l="l" t="t" r="r" b="b"/>
              <a:pathLst>
                <a:path w="1979" h="2455">
                  <a:moveTo>
                    <a:pt x="1473" y="1"/>
                  </a:moveTo>
                  <a:cubicBezTo>
                    <a:pt x="665" y="1"/>
                    <a:pt x="1" y="549"/>
                    <a:pt x="1" y="1228"/>
                  </a:cubicBezTo>
                  <a:cubicBezTo>
                    <a:pt x="1" y="1906"/>
                    <a:pt x="665" y="2455"/>
                    <a:pt x="1473" y="2455"/>
                  </a:cubicBezTo>
                  <a:cubicBezTo>
                    <a:pt x="1646" y="2455"/>
                    <a:pt x="1805" y="2426"/>
                    <a:pt x="1978" y="2382"/>
                  </a:cubicBezTo>
                  <a:cubicBezTo>
                    <a:pt x="1401" y="2224"/>
                    <a:pt x="997" y="1762"/>
                    <a:pt x="997" y="1228"/>
                  </a:cubicBezTo>
                  <a:cubicBezTo>
                    <a:pt x="997" y="693"/>
                    <a:pt x="1401" y="246"/>
                    <a:pt x="1964" y="73"/>
                  </a:cubicBezTo>
                  <a:cubicBezTo>
                    <a:pt x="1805" y="29"/>
                    <a:pt x="1646" y="1"/>
                    <a:pt x="1473" y="1"/>
                  </a:cubicBezTo>
                  <a:close/>
                </a:path>
              </a:pathLst>
            </a:custGeom>
            <a:solidFill>
              <a:srgbClr val="5C7285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2" name="Google Shape;15791;p85"/>
            <p:cNvSpPr/>
            <p:nvPr/>
          </p:nvSpPr>
          <p:spPr>
            <a:xfrm>
              <a:off x="899641" y="1563837"/>
              <a:ext cx="166911" cy="166911"/>
            </a:xfrm>
            <a:custGeom>
              <a:avLst/>
              <a:rect l="l" t="t" r="r" b="b"/>
              <a:pathLst>
                <a:path w="6367" h="6367">
                  <a:moveTo>
                    <a:pt x="3176" y="1"/>
                  </a:moveTo>
                  <a:cubicBezTo>
                    <a:pt x="1415" y="1"/>
                    <a:pt x="0" y="1430"/>
                    <a:pt x="0" y="3191"/>
                  </a:cubicBezTo>
                  <a:cubicBezTo>
                    <a:pt x="0" y="4952"/>
                    <a:pt x="1415" y="6367"/>
                    <a:pt x="3176" y="6367"/>
                  </a:cubicBezTo>
                  <a:cubicBezTo>
                    <a:pt x="4937" y="6367"/>
                    <a:pt x="6366" y="4952"/>
                    <a:pt x="6366" y="3191"/>
                  </a:cubicBezTo>
                  <a:cubicBezTo>
                    <a:pt x="6366" y="1430"/>
                    <a:pt x="4937" y="1"/>
                    <a:pt x="3176" y="1"/>
                  </a:cubicBezTo>
                  <a:close/>
                </a:path>
              </a:pathLst>
            </a:custGeom>
            <a:solidFill>
              <a:srgbClr val="667A8C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3" name="Google Shape;15792;p85"/>
            <p:cNvSpPr/>
            <p:nvPr/>
          </p:nvSpPr>
          <p:spPr>
            <a:xfrm>
              <a:off x="933301" y="1563837"/>
              <a:ext cx="133618" cy="166911"/>
            </a:xfrm>
            <a:custGeom>
              <a:avLst/>
              <a:rect l="l" t="t" r="r" b="b"/>
              <a:pathLst>
                <a:path w="5097" h="6367">
                  <a:moveTo>
                    <a:pt x="1930" y="1"/>
                  </a:moveTo>
                  <a:cubicBezTo>
                    <a:pt x="1759" y="1"/>
                    <a:pt x="1588" y="15"/>
                    <a:pt x="1416" y="44"/>
                  </a:cubicBezTo>
                  <a:cubicBezTo>
                    <a:pt x="160" y="275"/>
                    <a:pt x="1" y="2108"/>
                    <a:pt x="1271" y="2498"/>
                  </a:cubicBezTo>
                  <a:lnTo>
                    <a:pt x="1315" y="2498"/>
                  </a:lnTo>
                  <a:lnTo>
                    <a:pt x="1618" y="6352"/>
                  </a:lnTo>
                  <a:cubicBezTo>
                    <a:pt x="1719" y="6352"/>
                    <a:pt x="1805" y="6367"/>
                    <a:pt x="1892" y="6367"/>
                  </a:cubicBezTo>
                  <a:cubicBezTo>
                    <a:pt x="3653" y="6367"/>
                    <a:pt x="5082" y="4952"/>
                    <a:pt x="5082" y="3191"/>
                  </a:cubicBezTo>
                  <a:cubicBezTo>
                    <a:pt x="5097" y="2527"/>
                    <a:pt x="4895" y="1877"/>
                    <a:pt x="4505" y="1358"/>
                  </a:cubicBezTo>
                  <a:cubicBezTo>
                    <a:pt x="3911" y="504"/>
                    <a:pt x="2947" y="1"/>
                    <a:pt x="1930" y="1"/>
                  </a:cubicBezTo>
                  <a:close/>
                </a:path>
              </a:pathLst>
            </a:custGeom>
            <a:solidFill>
              <a:srgbClr val="5C7285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4" name="Google Shape;15793;p85"/>
            <p:cNvSpPr/>
            <p:nvPr/>
          </p:nvSpPr>
          <p:spPr>
            <a:xfrm>
              <a:off x="873898" y="1737145"/>
              <a:ext cx="218371" cy="128689"/>
            </a:xfrm>
            <a:custGeom>
              <a:avLst/>
              <a:rect l="l" t="t" r="r" b="b"/>
              <a:pathLst>
                <a:path w="8330" h="4909">
                  <a:moveTo>
                    <a:pt x="2945" y="1"/>
                  </a:moveTo>
                  <a:lnTo>
                    <a:pt x="2945" y="1084"/>
                  </a:lnTo>
                  <a:cubicBezTo>
                    <a:pt x="2931" y="1271"/>
                    <a:pt x="2830" y="1445"/>
                    <a:pt x="2642" y="1531"/>
                  </a:cubicBezTo>
                  <a:lnTo>
                    <a:pt x="578" y="2441"/>
                  </a:lnTo>
                  <a:cubicBezTo>
                    <a:pt x="231" y="2599"/>
                    <a:pt x="1" y="2946"/>
                    <a:pt x="1" y="3336"/>
                  </a:cubicBezTo>
                  <a:lnTo>
                    <a:pt x="1" y="4664"/>
                  </a:lnTo>
                  <a:cubicBezTo>
                    <a:pt x="1" y="4794"/>
                    <a:pt x="102" y="4909"/>
                    <a:pt x="246" y="4909"/>
                  </a:cubicBezTo>
                  <a:lnTo>
                    <a:pt x="8084" y="4909"/>
                  </a:lnTo>
                  <a:cubicBezTo>
                    <a:pt x="8214" y="4909"/>
                    <a:pt x="8330" y="4794"/>
                    <a:pt x="8330" y="4664"/>
                  </a:cubicBezTo>
                  <a:lnTo>
                    <a:pt x="8330" y="3350"/>
                  </a:lnTo>
                  <a:cubicBezTo>
                    <a:pt x="8330" y="2960"/>
                    <a:pt x="8099" y="2599"/>
                    <a:pt x="7752" y="2441"/>
                  </a:cubicBezTo>
                  <a:lnTo>
                    <a:pt x="5688" y="1531"/>
                  </a:lnTo>
                  <a:cubicBezTo>
                    <a:pt x="5500" y="1445"/>
                    <a:pt x="5385" y="1271"/>
                    <a:pt x="5385" y="1084"/>
                  </a:cubicBezTo>
                  <a:lnTo>
                    <a:pt x="5385" y="1"/>
                  </a:lnTo>
                  <a:lnTo>
                    <a:pt x="2945" y="1"/>
                  </a:lnTo>
                  <a:close/>
                </a:path>
              </a:pathLst>
            </a:custGeom>
            <a:solidFill>
              <a:srgbClr val="AABBC8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5" name="Google Shape;15794;p85"/>
            <p:cNvSpPr/>
            <p:nvPr/>
          </p:nvSpPr>
          <p:spPr>
            <a:xfrm>
              <a:off x="873898" y="1783702"/>
              <a:ext cx="218371" cy="82132"/>
            </a:xfrm>
            <a:custGeom>
              <a:avLst/>
              <a:rect l="l" t="t" r="r" b="b"/>
              <a:pathLst>
                <a:path w="8330" h="3133">
                  <a:moveTo>
                    <a:pt x="2108" y="1"/>
                  </a:moveTo>
                  <a:lnTo>
                    <a:pt x="578" y="665"/>
                  </a:lnTo>
                  <a:cubicBezTo>
                    <a:pt x="231" y="823"/>
                    <a:pt x="1" y="1184"/>
                    <a:pt x="1" y="1574"/>
                  </a:cubicBezTo>
                  <a:lnTo>
                    <a:pt x="1" y="2888"/>
                  </a:lnTo>
                  <a:cubicBezTo>
                    <a:pt x="1" y="3018"/>
                    <a:pt x="102" y="3133"/>
                    <a:pt x="246" y="3133"/>
                  </a:cubicBezTo>
                  <a:lnTo>
                    <a:pt x="8084" y="3133"/>
                  </a:lnTo>
                  <a:cubicBezTo>
                    <a:pt x="8214" y="3133"/>
                    <a:pt x="8330" y="3018"/>
                    <a:pt x="8330" y="2888"/>
                  </a:cubicBezTo>
                  <a:lnTo>
                    <a:pt x="8330" y="1560"/>
                  </a:lnTo>
                  <a:cubicBezTo>
                    <a:pt x="8330" y="1170"/>
                    <a:pt x="8099" y="823"/>
                    <a:pt x="7752" y="665"/>
                  </a:cubicBezTo>
                  <a:lnTo>
                    <a:pt x="6222" y="1"/>
                  </a:lnTo>
                  <a:cubicBezTo>
                    <a:pt x="5861" y="946"/>
                    <a:pt x="5013" y="1419"/>
                    <a:pt x="4165" y="1419"/>
                  </a:cubicBezTo>
                  <a:cubicBezTo>
                    <a:pt x="3317" y="1419"/>
                    <a:pt x="2469" y="946"/>
                    <a:pt x="2108" y="1"/>
                  </a:cubicBezTo>
                  <a:close/>
                </a:path>
              </a:pathLst>
            </a:custGeom>
            <a:solidFill>
              <a:srgbClr val="EFF1F3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6" name="Google Shape;15795;p85"/>
            <p:cNvSpPr/>
            <p:nvPr/>
          </p:nvSpPr>
          <p:spPr>
            <a:xfrm>
              <a:off x="951101" y="1737145"/>
              <a:ext cx="63965" cy="25769"/>
            </a:xfrm>
            <a:custGeom>
              <a:avLst/>
              <a:rect l="l" t="t" r="r" b="b"/>
              <a:pathLst>
                <a:path w="2440" h="983">
                  <a:moveTo>
                    <a:pt x="0" y="1"/>
                  </a:moveTo>
                  <a:lnTo>
                    <a:pt x="0" y="723"/>
                  </a:lnTo>
                  <a:cubicBezTo>
                    <a:pt x="383" y="896"/>
                    <a:pt x="798" y="983"/>
                    <a:pt x="1215" y="983"/>
                  </a:cubicBezTo>
                  <a:cubicBezTo>
                    <a:pt x="1632" y="983"/>
                    <a:pt x="2050" y="896"/>
                    <a:pt x="2440" y="723"/>
                  </a:cubicBezTo>
                  <a:lnTo>
                    <a:pt x="244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4A5B3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7" name="Google Shape;15796;p85"/>
            <p:cNvSpPr/>
            <p:nvPr/>
          </p:nvSpPr>
          <p:spPr>
            <a:xfrm>
              <a:off x="918542" y="1629191"/>
              <a:ext cx="128689" cy="120982"/>
            </a:xfrm>
            <a:custGeom>
              <a:avLst/>
              <a:rect l="l" t="t" r="r" b="b"/>
              <a:pathLst>
                <a:path w="4909" h="4615">
                  <a:moveTo>
                    <a:pt x="1805" y="0"/>
                  </a:moveTo>
                  <a:cubicBezTo>
                    <a:pt x="1617" y="0"/>
                    <a:pt x="1447" y="98"/>
                    <a:pt x="1358" y="265"/>
                  </a:cubicBezTo>
                  <a:cubicBezTo>
                    <a:pt x="1098" y="784"/>
                    <a:pt x="694" y="1217"/>
                    <a:pt x="217" y="1549"/>
                  </a:cubicBezTo>
                  <a:cubicBezTo>
                    <a:pt x="88" y="1636"/>
                    <a:pt x="1" y="1780"/>
                    <a:pt x="15" y="1939"/>
                  </a:cubicBezTo>
                  <a:lnTo>
                    <a:pt x="15" y="2084"/>
                  </a:lnTo>
                  <a:cubicBezTo>
                    <a:pt x="15" y="3383"/>
                    <a:pt x="997" y="4523"/>
                    <a:pt x="2296" y="4610"/>
                  </a:cubicBezTo>
                  <a:cubicBezTo>
                    <a:pt x="2348" y="4613"/>
                    <a:pt x="2400" y="4615"/>
                    <a:pt x="2451" y="4615"/>
                  </a:cubicBezTo>
                  <a:cubicBezTo>
                    <a:pt x="3797" y="4615"/>
                    <a:pt x="4909" y="3533"/>
                    <a:pt x="4909" y="2170"/>
                  </a:cubicBezTo>
                  <a:lnTo>
                    <a:pt x="4909" y="1737"/>
                  </a:lnTo>
                  <a:cubicBezTo>
                    <a:pt x="4909" y="1521"/>
                    <a:pt x="4822" y="1319"/>
                    <a:pt x="4664" y="1189"/>
                  </a:cubicBezTo>
                  <a:cubicBezTo>
                    <a:pt x="4274" y="842"/>
                    <a:pt x="3393" y="236"/>
                    <a:pt x="1878" y="5"/>
                  </a:cubicBezTo>
                  <a:cubicBezTo>
                    <a:pt x="1853" y="2"/>
                    <a:pt x="1829" y="0"/>
                    <a:pt x="1805" y="0"/>
                  </a:cubicBezTo>
                  <a:close/>
                </a:path>
              </a:pathLst>
            </a:custGeom>
            <a:solidFill>
              <a:srgbClr val="BCC9D4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8" name="Google Shape;15797;p85"/>
            <p:cNvSpPr/>
            <p:nvPr/>
          </p:nvSpPr>
          <p:spPr>
            <a:xfrm>
              <a:off x="918542" y="1629191"/>
              <a:ext cx="126042" cy="120484"/>
            </a:xfrm>
            <a:custGeom>
              <a:avLst/>
              <a:rect l="l" t="t" r="r" b="b"/>
              <a:pathLst>
                <a:path w="4808" h="4596">
                  <a:moveTo>
                    <a:pt x="1805" y="0"/>
                  </a:moveTo>
                  <a:cubicBezTo>
                    <a:pt x="1617" y="0"/>
                    <a:pt x="1447" y="98"/>
                    <a:pt x="1358" y="265"/>
                  </a:cubicBezTo>
                  <a:cubicBezTo>
                    <a:pt x="1315" y="351"/>
                    <a:pt x="1257" y="452"/>
                    <a:pt x="1213" y="525"/>
                  </a:cubicBezTo>
                  <a:cubicBezTo>
                    <a:pt x="954" y="929"/>
                    <a:pt x="607" y="1275"/>
                    <a:pt x="217" y="1535"/>
                  </a:cubicBezTo>
                  <a:cubicBezTo>
                    <a:pt x="88" y="1636"/>
                    <a:pt x="15" y="1780"/>
                    <a:pt x="15" y="1939"/>
                  </a:cubicBezTo>
                  <a:lnTo>
                    <a:pt x="15" y="2084"/>
                  </a:lnTo>
                  <a:cubicBezTo>
                    <a:pt x="1" y="3339"/>
                    <a:pt x="910" y="4408"/>
                    <a:pt x="2166" y="4595"/>
                  </a:cubicBezTo>
                  <a:cubicBezTo>
                    <a:pt x="1719" y="4133"/>
                    <a:pt x="1473" y="3527"/>
                    <a:pt x="1488" y="2906"/>
                  </a:cubicBezTo>
                  <a:lnTo>
                    <a:pt x="1488" y="1362"/>
                  </a:lnTo>
                  <a:cubicBezTo>
                    <a:pt x="1473" y="1102"/>
                    <a:pt x="1675" y="900"/>
                    <a:pt x="1921" y="871"/>
                  </a:cubicBezTo>
                  <a:cubicBezTo>
                    <a:pt x="2104" y="852"/>
                    <a:pt x="2288" y="843"/>
                    <a:pt x="2472" y="843"/>
                  </a:cubicBezTo>
                  <a:cubicBezTo>
                    <a:pt x="3272" y="843"/>
                    <a:pt x="4069" y="1019"/>
                    <a:pt x="4808" y="1347"/>
                  </a:cubicBezTo>
                  <a:cubicBezTo>
                    <a:pt x="4765" y="1290"/>
                    <a:pt x="4721" y="1232"/>
                    <a:pt x="4664" y="1189"/>
                  </a:cubicBezTo>
                  <a:cubicBezTo>
                    <a:pt x="4274" y="842"/>
                    <a:pt x="3393" y="236"/>
                    <a:pt x="1878" y="5"/>
                  </a:cubicBezTo>
                  <a:cubicBezTo>
                    <a:pt x="1853" y="2"/>
                    <a:pt x="1829" y="0"/>
                    <a:pt x="1805" y="0"/>
                  </a:cubicBezTo>
                  <a:close/>
                </a:path>
              </a:pathLst>
            </a:custGeom>
            <a:solidFill>
              <a:srgbClr val="AABBC8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9" name="Google Shape;15798;p85"/>
            <p:cNvSpPr/>
            <p:nvPr/>
          </p:nvSpPr>
          <p:spPr>
            <a:xfrm>
              <a:off x="873898" y="1804884"/>
              <a:ext cx="45064" cy="60950"/>
            </a:xfrm>
            <a:custGeom>
              <a:avLst/>
              <a:rect l="l" t="t" r="r" b="b"/>
              <a:pathLst>
                <a:path w="1719" h="2325">
                  <a:moveTo>
                    <a:pt x="361" y="1"/>
                  </a:moveTo>
                  <a:cubicBezTo>
                    <a:pt x="130" y="174"/>
                    <a:pt x="1" y="463"/>
                    <a:pt x="1" y="752"/>
                  </a:cubicBezTo>
                  <a:lnTo>
                    <a:pt x="1" y="2080"/>
                  </a:lnTo>
                  <a:cubicBezTo>
                    <a:pt x="1" y="2210"/>
                    <a:pt x="116" y="2325"/>
                    <a:pt x="246" y="2325"/>
                  </a:cubicBezTo>
                  <a:lnTo>
                    <a:pt x="1718" y="2325"/>
                  </a:lnTo>
                  <a:lnTo>
                    <a:pt x="1718" y="1647"/>
                  </a:lnTo>
                  <a:cubicBezTo>
                    <a:pt x="1718" y="1444"/>
                    <a:pt x="1632" y="1257"/>
                    <a:pt x="1502" y="1127"/>
                  </a:cubicBezTo>
                  <a:lnTo>
                    <a:pt x="361" y="1"/>
                  </a:lnTo>
                  <a:close/>
                </a:path>
              </a:pathLst>
            </a:custGeom>
            <a:solidFill>
              <a:srgbClr val="A9BAC7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0" name="Google Shape;15799;p85"/>
            <p:cNvSpPr/>
            <p:nvPr/>
          </p:nvSpPr>
          <p:spPr>
            <a:xfrm>
              <a:off x="1047205" y="1804884"/>
              <a:ext cx="45064" cy="60950"/>
            </a:xfrm>
            <a:custGeom>
              <a:avLst/>
              <a:rect l="l" t="t" r="r" b="b"/>
              <a:pathLst>
                <a:path w="1719" h="2325">
                  <a:moveTo>
                    <a:pt x="1358" y="1"/>
                  </a:moveTo>
                  <a:lnTo>
                    <a:pt x="218" y="1127"/>
                  </a:lnTo>
                  <a:cubicBezTo>
                    <a:pt x="73" y="1271"/>
                    <a:pt x="1" y="1459"/>
                    <a:pt x="1" y="1647"/>
                  </a:cubicBezTo>
                  <a:lnTo>
                    <a:pt x="1" y="2325"/>
                  </a:lnTo>
                  <a:lnTo>
                    <a:pt x="1473" y="2325"/>
                  </a:lnTo>
                  <a:cubicBezTo>
                    <a:pt x="1603" y="2325"/>
                    <a:pt x="1719" y="2210"/>
                    <a:pt x="1719" y="2080"/>
                  </a:cubicBezTo>
                  <a:lnTo>
                    <a:pt x="1719" y="752"/>
                  </a:lnTo>
                  <a:cubicBezTo>
                    <a:pt x="1719" y="463"/>
                    <a:pt x="1574" y="174"/>
                    <a:pt x="1358" y="1"/>
                  </a:cubicBezTo>
                  <a:close/>
                </a:path>
              </a:pathLst>
            </a:custGeom>
            <a:solidFill>
              <a:srgbClr val="A9BAC7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1" name="Google Shape;15800;p85"/>
            <p:cNvSpPr/>
            <p:nvPr/>
          </p:nvSpPr>
          <p:spPr>
            <a:xfrm>
              <a:off x="1092243" y="1531671"/>
              <a:ext cx="179782" cy="188224"/>
            </a:xfrm>
            <a:custGeom>
              <a:avLst/>
              <a:rect l="l" t="t" r="r" b="b"/>
              <a:pathLst>
                <a:path w="6858" h="7180">
                  <a:moveTo>
                    <a:pt x="737" y="1"/>
                  </a:moveTo>
                  <a:cubicBezTo>
                    <a:pt x="333" y="1"/>
                    <a:pt x="1" y="333"/>
                    <a:pt x="1" y="737"/>
                  </a:cubicBezTo>
                  <a:lnTo>
                    <a:pt x="1" y="4663"/>
                  </a:lnTo>
                  <a:cubicBezTo>
                    <a:pt x="1" y="5067"/>
                    <a:pt x="333" y="5399"/>
                    <a:pt x="737" y="5399"/>
                  </a:cubicBezTo>
                  <a:lnTo>
                    <a:pt x="1473" y="5399"/>
                  </a:lnTo>
                  <a:lnTo>
                    <a:pt x="1069" y="7031"/>
                  </a:lnTo>
                  <a:cubicBezTo>
                    <a:pt x="1047" y="7109"/>
                    <a:pt x="1111" y="7179"/>
                    <a:pt x="1189" y="7179"/>
                  </a:cubicBezTo>
                  <a:cubicBezTo>
                    <a:pt x="1211" y="7179"/>
                    <a:pt x="1234" y="7173"/>
                    <a:pt x="1257" y="7161"/>
                  </a:cubicBezTo>
                  <a:lnTo>
                    <a:pt x="3682" y="5399"/>
                  </a:lnTo>
                  <a:lnTo>
                    <a:pt x="6121" y="5399"/>
                  </a:lnTo>
                  <a:cubicBezTo>
                    <a:pt x="6526" y="5399"/>
                    <a:pt x="6858" y="5067"/>
                    <a:pt x="6858" y="4663"/>
                  </a:cubicBezTo>
                  <a:lnTo>
                    <a:pt x="6858" y="737"/>
                  </a:lnTo>
                  <a:cubicBezTo>
                    <a:pt x="6858" y="333"/>
                    <a:pt x="6540" y="1"/>
                    <a:pt x="6121" y="1"/>
                  </a:cubicBezTo>
                  <a:lnTo>
                    <a:pt x="737" y="1"/>
                  </a:lnTo>
                  <a:close/>
                </a:path>
              </a:pathLst>
            </a:custGeom>
            <a:solidFill>
              <a:srgbClr val="EFF1F3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2" name="Google Shape;15801;p85"/>
            <p:cNvSpPr/>
            <p:nvPr/>
          </p:nvSpPr>
          <p:spPr>
            <a:xfrm>
              <a:off x="1117986" y="1531671"/>
              <a:ext cx="141168" cy="96497"/>
            </a:xfrm>
            <a:custGeom>
              <a:avLst/>
              <a:rect l="l" t="t" r="r" b="b"/>
              <a:pathLst>
                <a:path w="5385" h="3681">
                  <a:moveTo>
                    <a:pt x="332" y="1"/>
                  </a:moveTo>
                  <a:cubicBezTo>
                    <a:pt x="116" y="376"/>
                    <a:pt x="0" y="795"/>
                    <a:pt x="0" y="1228"/>
                  </a:cubicBezTo>
                  <a:cubicBezTo>
                    <a:pt x="0" y="2620"/>
                    <a:pt x="1135" y="3681"/>
                    <a:pt x="2446" y="3681"/>
                  </a:cubicBezTo>
                  <a:cubicBezTo>
                    <a:pt x="2658" y="3681"/>
                    <a:pt x="2873" y="3653"/>
                    <a:pt x="3090" y="3595"/>
                  </a:cubicBezTo>
                  <a:cubicBezTo>
                    <a:pt x="4634" y="3176"/>
                    <a:pt x="5385" y="1401"/>
                    <a:pt x="4576" y="1"/>
                  </a:cubicBezTo>
                  <a:lnTo>
                    <a:pt x="332" y="1"/>
                  </a:lnTo>
                  <a:close/>
                </a:path>
              </a:pathLst>
            </a:custGeom>
            <a:solidFill>
              <a:srgbClr val="F6F7F8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3" name="Google Shape;15802;p85"/>
            <p:cNvSpPr/>
            <p:nvPr/>
          </p:nvSpPr>
          <p:spPr>
            <a:xfrm>
              <a:off x="1175501" y="1628064"/>
              <a:ext cx="13265" cy="25874"/>
            </a:xfrm>
            <a:custGeom>
              <a:avLst/>
              <a:rect l="l" t="t" r="r" b="b"/>
              <a:pathLst>
                <a:path w="506" h="987">
                  <a:moveTo>
                    <a:pt x="260" y="1"/>
                  </a:moveTo>
                  <a:cubicBezTo>
                    <a:pt x="138" y="1"/>
                    <a:pt x="15" y="84"/>
                    <a:pt x="15" y="250"/>
                  </a:cubicBezTo>
                  <a:lnTo>
                    <a:pt x="15" y="741"/>
                  </a:lnTo>
                  <a:cubicBezTo>
                    <a:pt x="1" y="871"/>
                    <a:pt x="116" y="986"/>
                    <a:pt x="260" y="986"/>
                  </a:cubicBezTo>
                  <a:cubicBezTo>
                    <a:pt x="390" y="986"/>
                    <a:pt x="491" y="871"/>
                    <a:pt x="506" y="741"/>
                  </a:cubicBezTo>
                  <a:lnTo>
                    <a:pt x="506" y="250"/>
                  </a:lnTo>
                  <a:cubicBezTo>
                    <a:pt x="506" y="84"/>
                    <a:pt x="383" y="1"/>
                    <a:pt x="260" y="1"/>
                  </a:cubicBezTo>
                  <a:close/>
                </a:path>
              </a:pathLst>
            </a:custGeom>
            <a:solidFill>
              <a:srgbClr val="72889B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4" name="Google Shape;15803;p85"/>
            <p:cNvSpPr/>
            <p:nvPr/>
          </p:nvSpPr>
          <p:spPr>
            <a:xfrm>
              <a:off x="1130857" y="1512377"/>
              <a:ext cx="102579" cy="102946"/>
            </a:xfrm>
            <a:custGeom>
              <a:avLst/>
              <a:rect l="l" t="t" r="r" b="b"/>
              <a:pathLst>
                <a:path w="3913" h="3927">
                  <a:moveTo>
                    <a:pt x="1963" y="0"/>
                  </a:moveTo>
                  <a:cubicBezTo>
                    <a:pt x="881" y="0"/>
                    <a:pt x="0" y="881"/>
                    <a:pt x="0" y="1964"/>
                  </a:cubicBezTo>
                  <a:cubicBezTo>
                    <a:pt x="0" y="3046"/>
                    <a:pt x="881" y="3927"/>
                    <a:pt x="1963" y="3927"/>
                  </a:cubicBezTo>
                  <a:cubicBezTo>
                    <a:pt x="3046" y="3927"/>
                    <a:pt x="3912" y="3046"/>
                    <a:pt x="3912" y="1964"/>
                  </a:cubicBezTo>
                  <a:cubicBezTo>
                    <a:pt x="3912" y="881"/>
                    <a:pt x="3046" y="0"/>
                    <a:pt x="1963" y="0"/>
                  </a:cubicBezTo>
                  <a:close/>
                </a:path>
              </a:pathLst>
            </a:custGeom>
            <a:solidFill>
              <a:srgbClr val="A9BAC7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5" name="Google Shape;15804;p85"/>
            <p:cNvSpPr/>
            <p:nvPr/>
          </p:nvSpPr>
          <p:spPr>
            <a:xfrm>
              <a:off x="1143729" y="1525249"/>
              <a:ext cx="77203" cy="77203"/>
            </a:xfrm>
            <a:custGeom>
              <a:avLst/>
              <a:rect l="l" t="t" r="r" b="b"/>
              <a:pathLst>
                <a:path w="2945" h="2945">
                  <a:moveTo>
                    <a:pt x="1472" y="0"/>
                  </a:moveTo>
                  <a:cubicBezTo>
                    <a:pt x="650" y="0"/>
                    <a:pt x="0" y="664"/>
                    <a:pt x="0" y="1473"/>
                  </a:cubicBezTo>
                  <a:cubicBezTo>
                    <a:pt x="0" y="2281"/>
                    <a:pt x="650" y="2945"/>
                    <a:pt x="1472" y="2945"/>
                  </a:cubicBezTo>
                  <a:cubicBezTo>
                    <a:pt x="2281" y="2945"/>
                    <a:pt x="2945" y="2281"/>
                    <a:pt x="2945" y="1473"/>
                  </a:cubicBezTo>
                  <a:cubicBezTo>
                    <a:pt x="2945" y="664"/>
                    <a:pt x="2281" y="0"/>
                    <a:pt x="1472" y="0"/>
                  </a:cubicBezTo>
                  <a:close/>
                </a:path>
              </a:pathLst>
            </a:custGeom>
            <a:solidFill>
              <a:srgbClr val="EFF1F3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6" name="Google Shape;15805;p85"/>
            <p:cNvSpPr/>
            <p:nvPr/>
          </p:nvSpPr>
          <p:spPr>
            <a:xfrm>
              <a:off x="1155919" y="1557257"/>
              <a:ext cx="52535" cy="58066"/>
            </a:xfrm>
            <a:custGeom>
              <a:avLst/>
              <a:rect l="l" t="t" r="r" b="b"/>
              <a:pathLst>
                <a:path w="2004" h="2215">
                  <a:moveTo>
                    <a:pt x="1736" y="1"/>
                  </a:moveTo>
                  <a:cubicBezTo>
                    <a:pt x="1625" y="1"/>
                    <a:pt x="1523" y="81"/>
                    <a:pt x="1498" y="194"/>
                  </a:cubicBezTo>
                  <a:lnTo>
                    <a:pt x="1484" y="237"/>
                  </a:lnTo>
                  <a:lnTo>
                    <a:pt x="517" y="237"/>
                  </a:lnTo>
                  <a:lnTo>
                    <a:pt x="502" y="194"/>
                  </a:lnTo>
                  <a:cubicBezTo>
                    <a:pt x="466" y="67"/>
                    <a:pt x="369" y="11"/>
                    <a:pt x="271" y="11"/>
                  </a:cubicBezTo>
                  <a:cubicBezTo>
                    <a:pt x="136" y="11"/>
                    <a:pt x="1" y="119"/>
                    <a:pt x="26" y="295"/>
                  </a:cubicBezTo>
                  <a:lnTo>
                    <a:pt x="430" y="2128"/>
                  </a:lnTo>
                  <a:cubicBezTo>
                    <a:pt x="603" y="2171"/>
                    <a:pt x="776" y="2200"/>
                    <a:pt x="950" y="2200"/>
                  </a:cubicBezTo>
                  <a:lnTo>
                    <a:pt x="632" y="742"/>
                  </a:lnTo>
                  <a:lnTo>
                    <a:pt x="1383" y="742"/>
                  </a:lnTo>
                  <a:lnTo>
                    <a:pt x="1051" y="2215"/>
                  </a:lnTo>
                  <a:cubicBezTo>
                    <a:pt x="1224" y="2200"/>
                    <a:pt x="1397" y="2171"/>
                    <a:pt x="1570" y="2128"/>
                  </a:cubicBezTo>
                  <a:lnTo>
                    <a:pt x="1975" y="309"/>
                  </a:lnTo>
                  <a:cubicBezTo>
                    <a:pt x="2003" y="165"/>
                    <a:pt x="1917" y="35"/>
                    <a:pt x="1787" y="6"/>
                  </a:cubicBezTo>
                  <a:cubicBezTo>
                    <a:pt x="1770" y="2"/>
                    <a:pt x="1753" y="1"/>
                    <a:pt x="17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7" name="Google Shape;15806;p85"/>
            <p:cNvSpPr/>
            <p:nvPr/>
          </p:nvSpPr>
          <p:spPr>
            <a:xfrm>
              <a:off x="1163023" y="1611522"/>
              <a:ext cx="38615" cy="29544"/>
            </a:xfrm>
            <a:custGeom>
              <a:avLst/>
              <a:rect l="l" t="t" r="r" b="b"/>
              <a:pathLst>
                <a:path w="1473" h="1127">
                  <a:moveTo>
                    <a:pt x="0" y="0"/>
                  </a:moveTo>
                  <a:lnTo>
                    <a:pt x="0" y="881"/>
                  </a:lnTo>
                  <a:cubicBezTo>
                    <a:pt x="0" y="1011"/>
                    <a:pt x="101" y="1126"/>
                    <a:pt x="246" y="1126"/>
                  </a:cubicBezTo>
                  <a:lnTo>
                    <a:pt x="1227" y="1126"/>
                  </a:lnTo>
                  <a:cubicBezTo>
                    <a:pt x="1357" y="1126"/>
                    <a:pt x="1473" y="1011"/>
                    <a:pt x="1473" y="881"/>
                  </a:cubicBezTo>
                  <a:lnTo>
                    <a:pt x="147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CC9D4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08" name="Google Shape;15807;p85"/>
            <p:cNvSpPr/>
            <p:nvPr/>
          </p:nvSpPr>
          <p:spPr>
            <a:xfrm>
              <a:off x="1163023" y="1611522"/>
              <a:ext cx="19320" cy="29544"/>
            </a:xfrm>
            <a:custGeom>
              <a:avLst/>
              <a:rect l="l" t="t" r="r" b="b"/>
              <a:pathLst>
                <a:path w="737" h="1127">
                  <a:moveTo>
                    <a:pt x="0" y="0"/>
                  </a:moveTo>
                  <a:lnTo>
                    <a:pt x="0" y="881"/>
                  </a:lnTo>
                  <a:cubicBezTo>
                    <a:pt x="0" y="1011"/>
                    <a:pt x="101" y="1126"/>
                    <a:pt x="246" y="1126"/>
                  </a:cubicBezTo>
                  <a:lnTo>
                    <a:pt x="736" y="1126"/>
                  </a:lnTo>
                  <a:cubicBezTo>
                    <a:pt x="592" y="1126"/>
                    <a:pt x="477" y="1011"/>
                    <a:pt x="491" y="881"/>
                  </a:cubicBezTo>
                  <a:lnTo>
                    <a:pt x="49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2889B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709" name="Google Shape;19776;p91"/>
          <p:cNvGrpSpPr/>
          <p:nvPr/>
        </p:nvGrpSpPr>
        <p:grpSpPr>
          <a:xfrm>
            <a:off x="5362051" y="1548825"/>
            <a:ext cx="633936" cy="756850"/>
            <a:chOff x="3290285" y="4158609"/>
            <a:chExt cx="303619" cy="346749"/>
          </a:xfrm>
        </p:grpSpPr>
        <p:sp>
          <p:nvSpPr>
            <p:cNvPr id="710" name="Google Shape;19777;p91"/>
            <p:cNvSpPr/>
            <p:nvPr/>
          </p:nvSpPr>
          <p:spPr>
            <a:xfrm>
              <a:off x="3290285" y="4158803"/>
              <a:ext cx="303619" cy="346554"/>
            </a:xfrm>
            <a:custGeom>
              <a:avLst/>
              <a:rect l="l" t="t" r="r" b="b"/>
              <a:pathLst>
                <a:path w="9384" h="10711">
                  <a:moveTo>
                    <a:pt x="4941" y="1"/>
                  </a:moveTo>
                  <a:cubicBezTo>
                    <a:pt x="4511" y="1"/>
                    <a:pt x="4089" y="81"/>
                    <a:pt x="3668" y="232"/>
                  </a:cubicBezTo>
                  <a:cubicBezTo>
                    <a:pt x="3096" y="399"/>
                    <a:pt x="2596" y="709"/>
                    <a:pt x="2144" y="1090"/>
                  </a:cubicBezTo>
                  <a:cubicBezTo>
                    <a:pt x="1262" y="1852"/>
                    <a:pt x="715" y="3019"/>
                    <a:pt x="715" y="4209"/>
                  </a:cubicBezTo>
                  <a:lnTo>
                    <a:pt x="96" y="6115"/>
                  </a:lnTo>
                  <a:cubicBezTo>
                    <a:pt x="0" y="6329"/>
                    <a:pt x="48" y="6591"/>
                    <a:pt x="191" y="6781"/>
                  </a:cubicBezTo>
                  <a:cubicBezTo>
                    <a:pt x="334" y="6948"/>
                    <a:pt x="548" y="7067"/>
                    <a:pt x="786" y="7067"/>
                  </a:cubicBezTo>
                  <a:lnTo>
                    <a:pt x="1358" y="7067"/>
                  </a:lnTo>
                  <a:lnTo>
                    <a:pt x="1358" y="8234"/>
                  </a:lnTo>
                  <a:cubicBezTo>
                    <a:pt x="1358" y="8758"/>
                    <a:pt x="1786" y="9187"/>
                    <a:pt x="2310" y="9187"/>
                  </a:cubicBezTo>
                  <a:lnTo>
                    <a:pt x="3215" y="9187"/>
                  </a:lnTo>
                  <a:lnTo>
                    <a:pt x="3215" y="10425"/>
                  </a:lnTo>
                  <a:cubicBezTo>
                    <a:pt x="3215" y="10592"/>
                    <a:pt x="3334" y="10711"/>
                    <a:pt x="3501" y="10711"/>
                  </a:cubicBezTo>
                  <a:lnTo>
                    <a:pt x="7740" y="10711"/>
                  </a:lnTo>
                  <a:cubicBezTo>
                    <a:pt x="7907" y="10711"/>
                    <a:pt x="8050" y="10544"/>
                    <a:pt x="8026" y="10401"/>
                  </a:cubicBezTo>
                  <a:lnTo>
                    <a:pt x="8026" y="7329"/>
                  </a:lnTo>
                  <a:cubicBezTo>
                    <a:pt x="8931" y="6448"/>
                    <a:pt x="9383" y="5234"/>
                    <a:pt x="9264" y="3948"/>
                  </a:cubicBezTo>
                  <a:cubicBezTo>
                    <a:pt x="9217" y="2971"/>
                    <a:pt x="8764" y="2042"/>
                    <a:pt x="8073" y="1328"/>
                  </a:cubicBezTo>
                  <a:cubicBezTo>
                    <a:pt x="7359" y="614"/>
                    <a:pt x="6478" y="161"/>
                    <a:pt x="5478" y="42"/>
                  </a:cubicBezTo>
                  <a:cubicBezTo>
                    <a:pt x="5297" y="14"/>
                    <a:pt x="5118" y="1"/>
                    <a:pt x="4941" y="1"/>
                  </a:cubicBezTo>
                  <a:close/>
                </a:path>
              </a:pathLst>
            </a:custGeom>
            <a:solidFill>
              <a:srgbClr val="EEF0F2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1" name="Google Shape;19778;p91"/>
            <p:cNvSpPr/>
            <p:nvPr/>
          </p:nvSpPr>
          <p:spPr>
            <a:xfrm>
              <a:off x="3452090" y="4158609"/>
              <a:ext cx="141812" cy="345228"/>
            </a:xfrm>
            <a:custGeom>
              <a:avLst/>
              <a:rect l="l" t="t" r="r" b="b"/>
              <a:pathLst>
                <a:path w="4383" h="10670">
                  <a:moveTo>
                    <a:pt x="0" y="0"/>
                  </a:moveTo>
                  <a:lnTo>
                    <a:pt x="0" y="10669"/>
                  </a:lnTo>
                  <a:lnTo>
                    <a:pt x="2715" y="10669"/>
                  </a:lnTo>
                  <a:cubicBezTo>
                    <a:pt x="2906" y="10669"/>
                    <a:pt x="3049" y="10526"/>
                    <a:pt x="3049" y="10336"/>
                  </a:cubicBezTo>
                  <a:lnTo>
                    <a:pt x="3049" y="7288"/>
                  </a:lnTo>
                  <a:cubicBezTo>
                    <a:pt x="3930" y="6383"/>
                    <a:pt x="4382" y="5144"/>
                    <a:pt x="4287" y="3882"/>
                  </a:cubicBezTo>
                  <a:cubicBezTo>
                    <a:pt x="4216" y="2930"/>
                    <a:pt x="3787" y="1977"/>
                    <a:pt x="3072" y="1310"/>
                  </a:cubicBezTo>
                  <a:cubicBezTo>
                    <a:pt x="2382" y="596"/>
                    <a:pt x="1477" y="143"/>
                    <a:pt x="477" y="24"/>
                  </a:cubicBezTo>
                  <a:cubicBezTo>
                    <a:pt x="334" y="0"/>
                    <a:pt x="167" y="0"/>
                    <a:pt x="0" y="0"/>
                  </a:cubicBezTo>
                  <a:close/>
                </a:path>
              </a:pathLst>
            </a:custGeom>
            <a:solidFill>
              <a:srgbClr val="CBD2D7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2" name="Google Shape;19779;p91"/>
            <p:cNvSpPr/>
            <p:nvPr/>
          </p:nvSpPr>
          <p:spPr>
            <a:xfrm>
              <a:off x="3375021" y="4209373"/>
              <a:ext cx="157245" cy="174329"/>
            </a:xfrm>
            <a:custGeom>
              <a:avLst/>
              <a:rect l="l" t="t" r="r" b="b"/>
              <a:pathLst>
                <a:path w="4860" h="5388">
                  <a:moveTo>
                    <a:pt x="2382" y="1456"/>
                  </a:moveTo>
                  <a:cubicBezTo>
                    <a:pt x="3073" y="1456"/>
                    <a:pt x="3645" y="2027"/>
                    <a:pt x="3645" y="2718"/>
                  </a:cubicBezTo>
                  <a:cubicBezTo>
                    <a:pt x="3668" y="3385"/>
                    <a:pt x="3097" y="3956"/>
                    <a:pt x="2382" y="3956"/>
                  </a:cubicBezTo>
                  <a:cubicBezTo>
                    <a:pt x="1716" y="3956"/>
                    <a:pt x="1144" y="3385"/>
                    <a:pt x="1144" y="2718"/>
                  </a:cubicBezTo>
                  <a:cubicBezTo>
                    <a:pt x="1144" y="2027"/>
                    <a:pt x="1716" y="1456"/>
                    <a:pt x="2382" y="1456"/>
                  </a:cubicBezTo>
                  <a:close/>
                  <a:moveTo>
                    <a:pt x="2436" y="0"/>
                  </a:moveTo>
                  <a:cubicBezTo>
                    <a:pt x="2263" y="0"/>
                    <a:pt x="2120" y="134"/>
                    <a:pt x="2120" y="289"/>
                  </a:cubicBezTo>
                  <a:lnTo>
                    <a:pt x="2120" y="837"/>
                  </a:lnTo>
                  <a:cubicBezTo>
                    <a:pt x="1668" y="932"/>
                    <a:pt x="1263" y="1170"/>
                    <a:pt x="1001" y="1480"/>
                  </a:cubicBezTo>
                  <a:lnTo>
                    <a:pt x="501" y="1218"/>
                  </a:lnTo>
                  <a:cubicBezTo>
                    <a:pt x="456" y="1188"/>
                    <a:pt x="409" y="1174"/>
                    <a:pt x="362" y="1174"/>
                  </a:cubicBezTo>
                  <a:cubicBezTo>
                    <a:pt x="261" y="1174"/>
                    <a:pt x="162" y="1239"/>
                    <a:pt x="96" y="1337"/>
                  </a:cubicBezTo>
                  <a:cubicBezTo>
                    <a:pt x="1" y="1480"/>
                    <a:pt x="72" y="1670"/>
                    <a:pt x="215" y="1765"/>
                  </a:cubicBezTo>
                  <a:lnTo>
                    <a:pt x="692" y="2027"/>
                  </a:lnTo>
                  <a:cubicBezTo>
                    <a:pt x="596" y="2218"/>
                    <a:pt x="572" y="2432"/>
                    <a:pt x="572" y="2670"/>
                  </a:cubicBezTo>
                  <a:cubicBezTo>
                    <a:pt x="572" y="2908"/>
                    <a:pt x="596" y="3123"/>
                    <a:pt x="692" y="3337"/>
                  </a:cubicBezTo>
                  <a:lnTo>
                    <a:pt x="215" y="3599"/>
                  </a:lnTo>
                  <a:cubicBezTo>
                    <a:pt x="72" y="3694"/>
                    <a:pt x="1" y="3861"/>
                    <a:pt x="96" y="4004"/>
                  </a:cubicBezTo>
                  <a:cubicBezTo>
                    <a:pt x="168" y="4099"/>
                    <a:pt x="239" y="4171"/>
                    <a:pt x="358" y="4171"/>
                  </a:cubicBezTo>
                  <a:cubicBezTo>
                    <a:pt x="430" y="4171"/>
                    <a:pt x="477" y="4171"/>
                    <a:pt x="501" y="4123"/>
                  </a:cubicBezTo>
                  <a:lnTo>
                    <a:pt x="1001" y="3861"/>
                  </a:lnTo>
                  <a:cubicBezTo>
                    <a:pt x="1263" y="4194"/>
                    <a:pt x="1668" y="4433"/>
                    <a:pt x="2120" y="4528"/>
                  </a:cubicBezTo>
                  <a:lnTo>
                    <a:pt x="2120" y="5052"/>
                  </a:lnTo>
                  <a:cubicBezTo>
                    <a:pt x="2120" y="5195"/>
                    <a:pt x="2239" y="5361"/>
                    <a:pt x="2382" y="5385"/>
                  </a:cubicBezTo>
                  <a:cubicBezTo>
                    <a:pt x="2396" y="5387"/>
                    <a:pt x="2410" y="5388"/>
                    <a:pt x="2424" y="5388"/>
                  </a:cubicBezTo>
                  <a:cubicBezTo>
                    <a:pt x="2596" y="5388"/>
                    <a:pt x="2740" y="5252"/>
                    <a:pt x="2740" y="5076"/>
                  </a:cubicBezTo>
                  <a:lnTo>
                    <a:pt x="2740" y="4552"/>
                  </a:lnTo>
                  <a:cubicBezTo>
                    <a:pt x="3192" y="4456"/>
                    <a:pt x="3597" y="4218"/>
                    <a:pt x="3883" y="3885"/>
                  </a:cubicBezTo>
                  <a:lnTo>
                    <a:pt x="4359" y="4171"/>
                  </a:lnTo>
                  <a:cubicBezTo>
                    <a:pt x="4407" y="4194"/>
                    <a:pt x="4454" y="4194"/>
                    <a:pt x="4502" y="4194"/>
                  </a:cubicBezTo>
                  <a:cubicBezTo>
                    <a:pt x="4621" y="4194"/>
                    <a:pt x="4716" y="4123"/>
                    <a:pt x="4764" y="4052"/>
                  </a:cubicBezTo>
                  <a:cubicBezTo>
                    <a:pt x="4835" y="3932"/>
                    <a:pt x="4811" y="3718"/>
                    <a:pt x="4645" y="3623"/>
                  </a:cubicBezTo>
                  <a:lnTo>
                    <a:pt x="4168" y="3361"/>
                  </a:lnTo>
                  <a:cubicBezTo>
                    <a:pt x="4264" y="3147"/>
                    <a:pt x="4288" y="2956"/>
                    <a:pt x="4288" y="2718"/>
                  </a:cubicBezTo>
                  <a:cubicBezTo>
                    <a:pt x="4288" y="2480"/>
                    <a:pt x="4264" y="2265"/>
                    <a:pt x="4168" y="2051"/>
                  </a:cubicBezTo>
                  <a:lnTo>
                    <a:pt x="4645" y="1789"/>
                  </a:lnTo>
                  <a:cubicBezTo>
                    <a:pt x="4811" y="1694"/>
                    <a:pt x="4859" y="1527"/>
                    <a:pt x="4811" y="1408"/>
                  </a:cubicBezTo>
                  <a:cubicBezTo>
                    <a:pt x="4744" y="1273"/>
                    <a:pt x="4617" y="1210"/>
                    <a:pt x="4497" y="1210"/>
                  </a:cubicBezTo>
                  <a:cubicBezTo>
                    <a:pt x="4448" y="1210"/>
                    <a:pt x="4401" y="1221"/>
                    <a:pt x="4359" y="1241"/>
                  </a:cubicBezTo>
                  <a:lnTo>
                    <a:pt x="3883" y="1527"/>
                  </a:lnTo>
                  <a:cubicBezTo>
                    <a:pt x="3621" y="1194"/>
                    <a:pt x="3192" y="956"/>
                    <a:pt x="2740" y="860"/>
                  </a:cubicBezTo>
                  <a:lnTo>
                    <a:pt x="2740" y="337"/>
                  </a:lnTo>
                  <a:cubicBezTo>
                    <a:pt x="2740" y="170"/>
                    <a:pt x="2621" y="27"/>
                    <a:pt x="2478" y="3"/>
                  </a:cubicBezTo>
                  <a:cubicBezTo>
                    <a:pt x="2464" y="1"/>
                    <a:pt x="2450" y="0"/>
                    <a:pt x="2436" y="0"/>
                  </a:cubicBezTo>
                  <a:close/>
                </a:path>
              </a:pathLst>
            </a:custGeom>
            <a:solidFill>
              <a:srgbClr val="8D9BA9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3" name="Google Shape;19780;p91"/>
            <p:cNvSpPr/>
            <p:nvPr/>
          </p:nvSpPr>
          <p:spPr>
            <a:xfrm>
              <a:off x="3452867" y="4209470"/>
              <a:ext cx="79399" cy="174911"/>
            </a:xfrm>
            <a:custGeom>
              <a:avLst/>
              <a:rect l="l" t="t" r="r" b="b"/>
              <a:pathLst>
                <a:path w="2454" h="5406">
                  <a:moveTo>
                    <a:pt x="0" y="0"/>
                  </a:moveTo>
                  <a:lnTo>
                    <a:pt x="0" y="1453"/>
                  </a:lnTo>
                  <a:cubicBezTo>
                    <a:pt x="691" y="1453"/>
                    <a:pt x="1262" y="2024"/>
                    <a:pt x="1262" y="2715"/>
                  </a:cubicBezTo>
                  <a:cubicBezTo>
                    <a:pt x="1262" y="3382"/>
                    <a:pt x="691" y="3953"/>
                    <a:pt x="0" y="3953"/>
                  </a:cubicBezTo>
                  <a:lnTo>
                    <a:pt x="0" y="5406"/>
                  </a:lnTo>
                  <a:cubicBezTo>
                    <a:pt x="191" y="5406"/>
                    <a:pt x="334" y="5263"/>
                    <a:pt x="334" y="5073"/>
                  </a:cubicBezTo>
                  <a:lnTo>
                    <a:pt x="334" y="4549"/>
                  </a:lnTo>
                  <a:cubicBezTo>
                    <a:pt x="786" y="4453"/>
                    <a:pt x="1191" y="4215"/>
                    <a:pt x="1477" y="3882"/>
                  </a:cubicBezTo>
                  <a:lnTo>
                    <a:pt x="1953" y="4168"/>
                  </a:lnTo>
                  <a:cubicBezTo>
                    <a:pt x="2001" y="4191"/>
                    <a:pt x="2048" y="4191"/>
                    <a:pt x="2096" y="4191"/>
                  </a:cubicBezTo>
                  <a:cubicBezTo>
                    <a:pt x="2215" y="4191"/>
                    <a:pt x="2310" y="4120"/>
                    <a:pt x="2358" y="4049"/>
                  </a:cubicBezTo>
                  <a:cubicBezTo>
                    <a:pt x="2429" y="3929"/>
                    <a:pt x="2405" y="3715"/>
                    <a:pt x="2239" y="3620"/>
                  </a:cubicBezTo>
                  <a:lnTo>
                    <a:pt x="1762" y="3358"/>
                  </a:lnTo>
                  <a:cubicBezTo>
                    <a:pt x="1858" y="3144"/>
                    <a:pt x="1882" y="2953"/>
                    <a:pt x="1882" y="2715"/>
                  </a:cubicBezTo>
                  <a:cubicBezTo>
                    <a:pt x="1882" y="2477"/>
                    <a:pt x="1858" y="2262"/>
                    <a:pt x="1762" y="2048"/>
                  </a:cubicBezTo>
                  <a:lnTo>
                    <a:pt x="2239" y="1786"/>
                  </a:lnTo>
                  <a:cubicBezTo>
                    <a:pt x="2405" y="1691"/>
                    <a:pt x="2453" y="1524"/>
                    <a:pt x="2405" y="1405"/>
                  </a:cubicBezTo>
                  <a:cubicBezTo>
                    <a:pt x="2338" y="1270"/>
                    <a:pt x="2211" y="1207"/>
                    <a:pt x="2091" y="1207"/>
                  </a:cubicBezTo>
                  <a:cubicBezTo>
                    <a:pt x="2042" y="1207"/>
                    <a:pt x="1995" y="1218"/>
                    <a:pt x="1953" y="1238"/>
                  </a:cubicBezTo>
                  <a:lnTo>
                    <a:pt x="1477" y="1524"/>
                  </a:lnTo>
                  <a:cubicBezTo>
                    <a:pt x="1215" y="1191"/>
                    <a:pt x="786" y="953"/>
                    <a:pt x="334" y="857"/>
                  </a:cubicBezTo>
                  <a:lnTo>
                    <a:pt x="334" y="334"/>
                  </a:lnTo>
                  <a:cubicBezTo>
                    <a:pt x="334" y="143"/>
                    <a:pt x="191" y="0"/>
                    <a:pt x="0" y="0"/>
                  </a:cubicBezTo>
                  <a:close/>
                </a:path>
              </a:pathLst>
            </a:custGeom>
            <a:solidFill>
              <a:srgbClr val="768697"/>
            </a:solidFill>
            <a:ln>
              <a:noFill/>
            </a:ln>
          </p:spPr>
          <p:txBody>
            <a:bodyPr wrap="square" lIns="91425" tIns="91425" rIns="91425" bIns="91425" anchor="ctr">
              <a:noAutofit/>
            </a:bodyPr>
            <a:lstStyle/>
            <a:p>
              <a:pPr mar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49"/>
          <p:cNvSpPr>
            <a:spLocks noGrp="1" noEditPoints="1"/>
          </p:cNvSpPr>
          <p:nvPr>
            <p:ph type="title"/>
          </p:nvPr>
        </p:nvSpPr>
        <p:spPr>
          <a:xfrm>
            <a:off x="713225" y="331515"/>
            <a:ext cx="7717500" cy="658500"/>
          </a:xfrm>
          <a:prstGeom prst="rect">
            <a:avLst/>
          </a:prstGeom>
        </p:spPr>
        <p:txBody>
          <a:bodyPr wrap="square" lIns="91425" tIns="91425" rIns="91425" bIns="91425" anchor="t">
            <a:noAutofit/>
          </a:bodyPr>
          <a:lstStyle/>
          <a:p>
            <a:pPr mar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Конкуренты</a:t>
            </a:r>
          </a:p>
        </p:txBody>
      </p:sp>
      <p:graphicFrame>
        <p:nvGraphicFramePr>
          <p:cNvPr id="896" name="Google Shape;896;p49"/>
          <p:cNvGraphicFramePr/>
          <p:nvPr/>
        </p:nvGraphicFramePr>
        <p:xfrm>
          <a:off x="713213" y="990015"/>
          <a:ext cx="7717500" cy="4183186"/>
        </p:xfrm>
        <a:graphic>
          <a:graphicData uri="http://schemas.openxmlformats.org/drawingml/2006/table">
            <a:tbl>
              <a:tblPr>
                <a:noFill/>
                <a:tableStyleId>{E6CCD12F-7EE0-4F10-A28F-D1537F415388}</a:tableStyleId>
              </a:tblPr>
              <a:tblGrid>
                <a:gridCol w="2572500"/>
                <a:gridCol w="2572500"/>
                <a:gridCol w="2572500"/>
              </a:tblGrid>
              <a:tr h="979399">
                <a:tc>
                  <a:txBody>
                    <a:bodyPr lIns="91425" tIns="91425" rIns="91425" bIns="91425" anchor="ctr"/>
                    <a:lstStyle/>
                    <a:p>
                      <a:pPr mar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400" b="1">
                          <a:solidFill>
                            <a:schemeClr val="lt2"/>
                          </a:solidFill>
                          <a:latin typeface="Mulish"/>
                          <a:ea typeface="Mulish"/>
                          <a:cs typeface="Mulish"/>
                          <a:sym typeface="Mulish"/>
                        </a:rPr>
                        <a:t>Название</a:t>
                      </a:r>
                      <a:endParaRPr sz="2400" b="1">
                        <a:solidFill>
                          <a:schemeClr val="lt2"/>
                        </a:solidFill>
                        <a:latin typeface="Mulish"/>
                        <a:ea typeface="Mulish"/>
                        <a:cs typeface="Mulish"/>
                        <a:sym typeface="Mulish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D3894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3894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 lIns="91425" tIns="91425" rIns="91425" bIns="91425" anchor="ctr"/>
                    <a:lstStyle/>
                    <a:p>
                      <a:pPr mar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400" b="1">
                          <a:solidFill>
                            <a:schemeClr val="lt2"/>
                          </a:solidFill>
                          <a:latin typeface="Mulish"/>
                          <a:ea typeface="Mulish"/>
                          <a:cs typeface="Mulish"/>
                          <a:sym typeface="Mulish"/>
                        </a:rPr>
                        <a:t>Сильная сторона</a:t>
                      </a:r>
                      <a:endParaRPr sz="2400" b="1">
                        <a:solidFill>
                          <a:schemeClr val="lt2"/>
                        </a:solidFill>
                        <a:latin typeface="Mulish"/>
                        <a:ea typeface="Mulish"/>
                        <a:cs typeface="Mulish"/>
                        <a:sym typeface="Mulish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3894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 lIns="91425" tIns="91425" rIns="91425" bIns="91425" anchor="ctr"/>
                    <a:lstStyle/>
                    <a:p>
                      <a:pPr mar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400" b="1">
                          <a:solidFill>
                            <a:schemeClr val="lt2"/>
                          </a:solidFill>
                          <a:latin typeface="Mulish"/>
                          <a:ea typeface="Mulish"/>
                          <a:cs typeface="Mulish"/>
                          <a:sym typeface="Mulish"/>
                        </a:rPr>
                        <a:t>Слабая</a:t>
                      </a:r>
                    </a:p>
                    <a:p>
                      <a:pPr mar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400" b="1">
                          <a:solidFill>
                            <a:schemeClr val="lt2"/>
                          </a:solidFill>
                          <a:latin typeface="Mulish"/>
                          <a:ea typeface="Mulish"/>
                          <a:cs typeface="Mulish"/>
                          <a:sym typeface="Mulish"/>
                        </a:rPr>
                        <a:t> сторона</a:t>
                      </a:r>
                      <a:r>
                        <a:rPr lang="en" sz="2400" b="1">
                          <a:solidFill>
                            <a:schemeClr val="lt2"/>
                          </a:solidFill>
                          <a:latin typeface="Mulish"/>
                          <a:ea typeface="Mulish"/>
                          <a:cs typeface="Mulish"/>
                          <a:sym typeface="Mulish"/>
                        </a:rPr>
                        <a:t> </a:t>
                      </a:r>
                      <a:endParaRPr sz="2400" b="1">
                        <a:solidFill>
                          <a:schemeClr val="lt2"/>
                        </a:solidFill>
                        <a:latin typeface="Mulish"/>
                        <a:ea typeface="Mulish"/>
                        <a:cs typeface="Mulish"/>
                        <a:sym typeface="Mulish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D3894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783516">
                <a:tc>
                  <a:txBody>
                    <a:bodyPr lIns="91425" tIns="91425" rIns="91425" bIns="91425" anchor="ctr"/>
                    <a:lstStyle/>
                    <a:p>
                      <a:pPr mar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2400" b="1">
                          <a:solidFill>
                            <a:schemeClr val="dk1"/>
                          </a:solidFill>
                          <a:latin typeface="Mulish"/>
                          <a:ea typeface="Mulish"/>
                          <a:cs typeface="Mulish"/>
                          <a:sym typeface="Mulish"/>
                        </a:rPr>
                        <a:t>OpenSea 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3894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 lIns="91425" tIns="91425" rIns="91425" bIns="91425" anchor="ctr"/>
                    <a:lstStyle/>
                    <a:p>
                      <a:pPr mar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Manrope"/>
                          <a:ea typeface="Manrope"/>
                          <a:cs typeface="Manrope"/>
                          <a:sym typeface="Manrope"/>
                        </a:rPr>
                        <a:t>Используются смарт-контракты, поддержка двухфакторной аутентификации.</a:t>
                      </a:r>
                      <a:endParaRPr sz="1200">
                        <a:solidFill>
                          <a:schemeClr val="dk1"/>
                        </a:solidFill>
                        <a:latin typeface="Manrope"/>
                        <a:ea typeface="Manrope"/>
                        <a:cs typeface="Manrope"/>
                        <a:sym typeface="Manrope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 lIns="91425" tIns="91425" rIns="91425" bIns="91425" anchor="ctr"/>
                    <a:lstStyle/>
                    <a:p>
                      <a:pPr mar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Manrope"/>
                          <a:ea typeface="Manrope"/>
                          <a:cs typeface="Manrope"/>
                          <a:sym typeface="Manrope"/>
                        </a:rPr>
                        <a:t>Нет строгой обязательной верификации пользователей</a:t>
                      </a:r>
                      <a:endParaRPr sz="1200">
                        <a:solidFill>
                          <a:schemeClr val="dk1"/>
                        </a:solidFill>
                        <a:latin typeface="Manrope"/>
                        <a:ea typeface="Manrope"/>
                        <a:cs typeface="Manrope"/>
                        <a:sym typeface="Manrope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720436">
                <a:tc>
                  <a:txBody>
                    <a:bodyPr lIns="91425" tIns="91425" rIns="91425" bIns="91425" anchor="ctr"/>
                    <a:lstStyle/>
                    <a:p>
                      <a:pPr mar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2400" b="1">
                          <a:solidFill>
                            <a:schemeClr val="dk1"/>
                          </a:solidFill>
                          <a:latin typeface="Mulish"/>
                          <a:ea typeface="Mulish"/>
                          <a:cs typeface="Mulish"/>
                          <a:sym typeface="Mulish"/>
                        </a:rPr>
                        <a:t>Binance NFT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3894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 lIns="91425" tIns="91425" rIns="91425" bIns="91425" anchor="ctr"/>
                    <a:lstStyle/>
                    <a:p>
                      <a:pPr mar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Manrope"/>
                          <a:ea typeface="Manrope"/>
                          <a:cs typeface="Manrope"/>
                          <a:sym typeface="Manrope"/>
                        </a:rPr>
                        <a:t>Многослойная защита</a:t>
                      </a:r>
                      <a:endParaRPr sz="1200">
                        <a:solidFill>
                          <a:schemeClr val="dk1"/>
                        </a:solidFill>
                        <a:latin typeface="Manrope"/>
                        <a:ea typeface="Manrope"/>
                        <a:cs typeface="Manrope"/>
                        <a:sym typeface="Manrope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 lIns="91425" tIns="91425" rIns="91425" bIns="91425" anchor="ctr"/>
                    <a:lstStyle/>
                    <a:p>
                      <a:pPr mar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Manrope"/>
                          <a:ea typeface="Manrope"/>
                          <a:cs typeface="Manrope"/>
                          <a:sym typeface="Manrope"/>
                        </a:rPr>
                        <a:t>Централизованная структура</a:t>
                      </a:r>
                      <a:endParaRPr sz="1200">
                        <a:solidFill>
                          <a:schemeClr val="dk1"/>
                        </a:solidFill>
                        <a:latin typeface="Manrope"/>
                        <a:ea typeface="Manrope"/>
                        <a:cs typeface="Manrope"/>
                        <a:sym typeface="Manrope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979399">
                <a:tc>
                  <a:txBody>
                    <a:bodyPr lIns="91425" tIns="91425" rIns="91425" bIns="91425" anchor="ctr"/>
                    <a:lstStyle/>
                    <a:p>
                      <a:pPr mar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2400" b="1">
                          <a:solidFill>
                            <a:schemeClr val="dk1"/>
                          </a:solidFill>
                          <a:latin typeface="Mulish"/>
                          <a:ea typeface="Mulish"/>
                          <a:cs typeface="Mulish"/>
                          <a:sym typeface="Mulish"/>
                        </a:rPr>
                        <a:t>Bybit NFT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3894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 lIns="91425" tIns="91425" rIns="91425" bIns="91425" anchor="ctr"/>
                    <a:lstStyle/>
                    <a:p>
                      <a:pPr mar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Manrope"/>
                          <a:ea typeface="Manrope"/>
                          <a:cs typeface="Manrope"/>
                          <a:sym typeface="Manrope"/>
                        </a:rPr>
                        <a:t>Жёсткая верификация  и современные технологии безопасности кошельков</a:t>
                      </a:r>
                      <a:endParaRPr sz="1200">
                        <a:solidFill>
                          <a:schemeClr val="dk1"/>
                        </a:solidFill>
                        <a:latin typeface="Manrope"/>
                        <a:ea typeface="Manrope"/>
                        <a:cs typeface="Manrope"/>
                        <a:sym typeface="Manrope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 lIns="91425" tIns="91425" rIns="91425" bIns="91425" anchor="ctr"/>
                    <a:lstStyle/>
                    <a:p>
                      <a:pPr mar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Manrope"/>
                          <a:ea typeface="Manrope"/>
                          <a:cs typeface="Manrope"/>
                          <a:sym typeface="Manrope"/>
                        </a:rPr>
                        <a:t>Централизованность </a:t>
                      </a:r>
                      <a:endParaRPr sz="1200">
                        <a:solidFill>
                          <a:schemeClr val="dk1"/>
                        </a:solidFill>
                        <a:latin typeface="Manrope"/>
                        <a:ea typeface="Manrope"/>
                        <a:cs typeface="Manrope"/>
                        <a:sym typeface="Manrope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720436">
                <a:tc>
                  <a:txBody>
                    <a:bodyPr lIns="91425" tIns="91425" rIns="91425" bIns="91425" anchor="ctr"/>
                    <a:lstStyle/>
                    <a:p>
                      <a:pPr mar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sz="2400" b="1">
                          <a:solidFill>
                            <a:schemeClr val="dk1"/>
                          </a:solidFill>
                          <a:latin typeface="Mulish"/>
                          <a:ea typeface="Mulish"/>
                          <a:cs typeface="Mulish"/>
                          <a:sym typeface="Mulish"/>
                        </a:rPr>
                        <a:t>Magic Eden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3894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9D29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 lIns="91425" tIns="91425" rIns="91425" bIns="91425" anchor="ctr"/>
                    <a:lstStyle/>
                    <a:p>
                      <a:pPr mar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Manrope"/>
                          <a:ea typeface="Manrope"/>
                          <a:cs typeface="Manrope"/>
                          <a:sym typeface="Manrope"/>
                        </a:rPr>
                        <a:t>Децентрализованный подход </a:t>
                      </a:r>
                      <a:endParaRPr sz="1200">
                        <a:solidFill>
                          <a:schemeClr val="dk1"/>
                        </a:solidFill>
                        <a:latin typeface="Manrope"/>
                        <a:ea typeface="Manrope"/>
                        <a:cs typeface="Manrope"/>
                        <a:sym typeface="Manrope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9D29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 lIns="91425" tIns="91425" rIns="91425" bIns="91425" anchor="ctr"/>
                    <a:lstStyle/>
                    <a:p>
                      <a:pPr mar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Manrope"/>
                          <a:ea typeface="Manrope"/>
                          <a:cs typeface="Manrope"/>
                          <a:sym typeface="Manrope"/>
                        </a:rPr>
                        <a:t>Нет обязательной верификации пользователей </a:t>
                      </a:r>
                      <a:endParaRPr sz="1200">
                        <a:solidFill>
                          <a:schemeClr val="dk1"/>
                        </a:solidFill>
                        <a:latin typeface="Manrope"/>
                        <a:ea typeface="Manrope"/>
                        <a:cs typeface="Manrope"/>
                        <a:sym typeface="Manrope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9D29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43"/>
          <p:cNvSpPr>
            <a:spLocks noGrp="1" noEditPoints="1"/>
          </p:cNvSpPr>
          <p:nvPr>
            <p:ph type="title" idx="2"/>
          </p:nvPr>
        </p:nvSpPr>
        <p:spPr>
          <a:xfrm>
            <a:off x="1566000" y="2220526"/>
            <a:ext cx="6012000" cy="1109400"/>
          </a:xfrm>
          <a:prstGeom prst="rect">
            <a:avLst/>
          </a:prstGeom>
        </p:spPr>
        <p:txBody>
          <a:bodyPr wrap="square" lIns="91425" tIns="91425" rIns="91425" bIns="91425" anchor="b">
            <a:noAutofit/>
          </a:bodyPr>
          <a:lstStyle/>
          <a:p>
            <a:pPr mar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Спасибо за внимание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ryptocurrency Investment Plan by Slidesgo">
  <a:themeElements>
    <a:clrScheme name="Simple Light">
      <a:dk1>
        <a:srgbClr val="FFFFFF"/>
      </a:dk1>
      <a:lt1>
        <a:srgbClr val="0C3E54"/>
      </a:lt1>
      <a:dk2>
        <a:srgbClr val="121D2E"/>
      </a:dk2>
      <a:lt2>
        <a:srgbClr val="6DF1BA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lidesgo Final Pages">
  <a:themeElements>
    <a:clrScheme name="Simple Light">
      <a:dk1>
        <a:srgbClr val="0E2A47"/>
      </a:dk1>
      <a:lt1>
        <a:srgbClr val="FFFFFF"/>
      </a:lt1>
      <a:dk2>
        <a:srgbClr val="869FB2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Владимир</cp:lastModifiedBy>
  <dcterms:modified xsi:type="dcterms:W3CDTF">2025-08-06T07:40:38Z</dcterms:modified>
</cp:coreProperties>
</file>